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4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1" r:id="rId1"/>
    <p:sldMasterId id="2147484126" r:id="rId2"/>
  </p:sldMasterIdLst>
  <p:notesMasterIdLst>
    <p:notesMasterId r:id="rId33"/>
  </p:notesMasterIdLst>
  <p:handoutMasterIdLst>
    <p:handoutMasterId r:id="rId34"/>
  </p:handoutMasterIdLst>
  <p:sldIdLst>
    <p:sldId id="256" r:id="rId3"/>
    <p:sldId id="307" r:id="rId4"/>
    <p:sldId id="258" r:id="rId5"/>
    <p:sldId id="413" r:id="rId6"/>
    <p:sldId id="415" r:id="rId7"/>
    <p:sldId id="414" r:id="rId8"/>
    <p:sldId id="416" r:id="rId9"/>
    <p:sldId id="417" r:id="rId10"/>
    <p:sldId id="418" r:id="rId11"/>
    <p:sldId id="419" r:id="rId12"/>
    <p:sldId id="268" r:id="rId13"/>
    <p:sldId id="420" r:id="rId14"/>
    <p:sldId id="310" r:id="rId15"/>
    <p:sldId id="421" r:id="rId16"/>
    <p:sldId id="422" r:id="rId17"/>
    <p:sldId id="411" r:id="rId18"/>
    <p:sldId id="427" r:id="rId19"/>
    <p:sldId id="428" r:id="rId20"/>
    <p:sldId id="429" r:id="rId21"/>
    <p:sldId id="430" r:id="rId22"/>
    <p:sldId id="431" r:id="rId23"/>
    <p:sldId id="424" r:id="rId24"/>
    <p:sldId id="425" r:id="rId25"/>
    <p:sldId id="433" r:id="rId26"/>
    <p:sldId id="426" r:id="rId27"/>
    <p:sldId id="438" r:id="rId28"/>
    <p:sldId id="434" r:id="rId29"/>
    <p:sldId id="437" r:id="rId30"/>
    <p:sldId id="436" r:id="rId31"/>
    <p:sldId id="435" r:id="rId32"/>
  </p:sldIdLst>
  <p:sldSz cx="12801600" cy="9601200" type="A3"/>
  <p:notesSz cx="6807200" cy="9939338"/>
  <p:defaultTextStyle>
    <a:defPPr>
      <a:defRPr lang="en-AU"/>
    </a:defPPr>
    <a:lvl1pPr algn="l" rtl="0" eaLnBrk="0" fontAlgn="base" hangingPunct="0">
      <a:spcBef>
        <a:spcPct val="0"/>
      </a:spcBef>
      <a:spcAft>
        <a:spcPct val="0"/>
      </a:spcAft>
      <a:defRPr kern="1200">
        <a:solidFill>
          <a:schemeClr val="tx1"/>
        </a:solidFill>
        <a:latin typeface="Helvetica" panose="020B0604020202020204" pitchFamily="34" charset="0"/>
        <a:ea typeface="+mn-ea"/>
        <a:cs typeface="Arial" panose="020B0604020202020204" pitchFamily="34" charset="0"/>
      </a:defRPr>
    </a:lvl1pPr>
    <a:lvl2pPr marL="640003" algn="l" rtl="0" eaLnBrk="0" fontAlgn="base" hangingPunct="0">
      <a:spcBef>
        <a:spcPct val="0"/>
      </a:spcBef>
      <a:spcAft>
        <a:spcPct val="0"/>
      </a:spcAft>
      <a:defRPr kern="1200">
        <a:solidFill>
          <a:schemeClr val="tx1"/>
        </a:solidFill>
        <a:latin typeface="Helvetica" panose="020B0604020202020204" pitchFamily="34" charset="0"/>
        <a:ea typeface="+mn-ea"/>
        <a:cs typeface="Arial" panose="020B0604020202020204" pitchFamily="34" charset="0"/>
      </a:defRPr>
    </a:lvl2pPr>
    <a:lvl3pPr marL="1280006" algn="l" rtl="0" eaLnBrk="0" fontAlgn="base" hangingPunct="0">
      <a:spcBef>
        <a:spcPct val="0"/>
      </a:spcBef>
      <a:spcAft>
        <a:spcPct val="0"/>
      </a:spcAft>
      <a:defRPr kern="1200">
        <a:solidFill>
          <a:schemeClr val="tx1"/>
        </a:solidFill>
        <a:latin typeface="Helvetica" panose="020B0604020202020204" pitchFamily="34" charset="0"/>
        <a:ea typeface="+mn-ea"/>
        <a:cs typeface="Arial" panose="020B0604020202020204" pitchFamily="34" charset="0"/>
      </a:defRPr>
    </a:lvl3pPr>
    <a:lvl4pPr marL="1920009" algn="l" rtl="0" eaLnBrk="0" fontAlgn="base" hangingPunct="0">
      <a:spcBef>
        <a:spcPct val="0"/>
      </a:spcBef>
      <a:spcAft>
        <a:spcPct val="0"/>
      </a:spcAft>
      <a:defRPr kern="1200">
        <a:solidFill>
          <a:schemeClr val="tx1"/>
        </a:solidFill>
        <a:latin typeface="Helvetica" panose="020B0604020202020204" pitchFamily="34" charset="0"/>
        <a:ea typeface="+mn-ea"/>
        <a:cs typeface="Arial" panose="020B0604020202020204" pitchFamily="34" charset="0"/>
      </a:defRPr>
    </a:lvl4pPr>
    <a:lvl5pPr marL="2560013" algn="l" rtl="0" eaLnBrk="0" fontAlgn="base" hangingPunct="0">
      <a:spcBef>
        <a:spcPct val="0"/>
      </a:spcBef>
      <a:spcAft>
        <a:spcPct val="0"/>
      </a:spcAft>
      <a:defRPr kern="1200">
        <a:solidFill>
          <a:schemeClr val="tx1"/>
        </a:solidFill>
        <a:latin typeface="Helvetica" panose="020B0604020202020204" pitchFamily="34" charset="0"/>
        <a:ea typeface="+mn-ea"/>
        <a:cs typeface="Arial" panose="020B0604020202020204" pitchFamily="34" charset="0"/>
      </a:defRPr>
    </a:lvl5pPr>
    <a:lvl6pPr marL="3200016" algn="l" defTabSz="1280006" rtl="0" eaLnBrk="1" latinLnBrk="0" hangingPunct="1">
      <a:defRPr kern="1200">
        <a:solidFill>
          <a:schemeClr val="tx1"/>
        </a:solidFill>
        <a:latin typeface="Helvetica" panose="020B0604020202020204" pitchFamily="34" charset="0"/>
        <a:ea typeface="+mn-ea"/>
        <a:cs typeface="Arial" panose="020B0604020202020204" pitchFamily="34" charset="0"/>
      </a:defRPr>
    </a:lvl6pPr>
    <a:lvl7pPr marL="3840019" algn="l" defTabSz="1280006" rtl="0" eaLnBrk="1" latinLnBrk="0" hangingPunct="1">
      <a:defRPr kern="1200">
        <a:solidFill>
          <a:schemeClr val="tx1"/>
        </a:solidFill>
        <a:latin typeface="Helvetica" panose="020B0604020202020204" pitchFamily="34" charset="0"/>
        <a:ea typeface="+mn-ea"/>
        <a:cs typeface="Arial" panose="020B0604020202020204" pitchFamily="34" charset="0"/>
      </a:defRPr>
    </a:lvl7pPr>
    <a:lvl8pPr marL="4480022" algn="l" defTabSz="1280006" rtl="0" eaLnBrk="1" latinLnBrk="0" hangingPunct="1">
      <a:defRPr kern="1200">
        <a:solidFill>
          <a:schemeClr val="tx1"/>
        </a:solidFill>
        <a:latin typeface="Helvetica" panose="020B0604020202020204" pitchFamily="34" charset="0"/>
        <a:ea typeface="+mn-ea"/>
        <a:cs typeface="Arial" panose="020B0604020202020204" pitchFamily="34" charset="0"/>
      </a:defRPr>
    </a:lvl8pPr>
    <a:lvl9pPr marL="5120025" algn="l" defTabSz="1280006" rtl="0" eaLnBrk="1" latinLnBrk="0" hangingPunct="1">
      <a:defRPr kern="1200">
        <a:solidFill>
          <a:schemeClr val="tx1"/>
        </a:solidFill>
        <a:latin typeface="Helvetica"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3024" userDrawn="1">
          <p15:clr>
            <a:srgbClr val="A4A3A4"/>
          </p15:clr>
        </p15:guide>
        <p15:guide id="2" pos="403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rma Nand" initials="PN"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CDE406-C45A-40B3-8AAD-262B252083CD}" v="9" dt="2023-03-13T01:44:44.0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12"/>
    <p:restoredTop sz="92817" autoAdjust="0"/>
  </p:normalViewPr>
  <p:slideViewPr>
    <p:cSldViewPr>
      <p:cViewPr varScale="1">
        <p:scale>
          <a:sx n="81" d="100"/>
          <a:sy n="81" d="100"/>
        </p:scale>
        <p:origin x="1432" y="200"/>
      </p:cViewPr>
      <p:guideLst>
        <p:guide orient="horz" pos="3024"/>
        <p:guide pos="4032"/>
      </p:guideLst>
    </p:cSldViewPr>
  </p:slideViewPr>
  <p:notesTextViewPr>
    <p:cViewPr>
      <p:scale>
        <a:sx n="100" d="100"/>
        <a:sy n="100" d="100"/>
      </p:scale>
      <p:origin x="0" y="0"/>
    </p:cViewPr>
  </p:notesTextViewPr>
  <p:notesViewPr>
    <p:cSldViewPr>
      <p:cViewPr>
        <p:scale>
          <a:sx n="150" d="100"/>
          <a:sy n="150" d="100"/>
        </p:scale>
        <p:origin x="1752" y="-48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handoutMaster" Target="handoutMasters/handout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ma Nand" userId="a214ac8f-221c-4393-b64b-d99306f8255f" providerId="ADAL" clId="{041BF956-C32F-408E-8979-475A82A9AD8F}"/>
    <pc:docChg chg="custSel addSld delSld modSld">
      <pc:chgData name="Parma Nand" userId="a214ac8f-221c-4393-b64b-d99306f8255f" providerId="ADAL" clId="{041BF956-C32F-408E-8979-475A82A9AD8F}" dt="2020-04-13T22:56:11.241" v="108"/>
      <pc:docMkLst>
        <pc:docMk/>
      </pc:docMkLst>
      <pc:sldChg chg="modSp">
        <pc:chgData name="Parma Nand" userId="a214ac8f-221c-4393-b64b-d99306f8255f" providerId="ADAL" clId="{041BF956-C32F-408E-8979-475A82A9AD8F}" dt="2020-04-13T22:05:57.458" v="36" actId="113"/>
        <pc:sldMkLst>
          <pc:docMk/>
          <pc:sldMk cId="0" sldId="263"/>
        </pc:sldMkLst>
        <pc:spChg chg="mod">
          <ac:chgData name="Parma Nand" userId="a214ac8f-221c-4393-b64b-d99306f8255f" providerId="ADAL" clId="{041BF956-C32F-408E-8979-475A82A9AD8F}" dt="2020-04-13T22:05:57.458" v="36" actId="113"/>
          <ac:spMkLst>
            <pc:docMk/>
            <pc:sldMk cId="0" sldId="263"/>
            <ac:spMk id="119810" creationId="{00000000-0000-0000-0000-000000000000}"/>
          </ac:spMkLst>
        </pc:spChg>
      </pc:sldChg>
      <pc:sldChg chg="addSp delSp modSp mod addCm delCm modCm">
        <pc:chgData name="Parma Nand" userId="a214ac8f-221c-4393-b64b-d99306f8255f" providerId="ADAL" clId="{041BF956-C32F-408E-8979-475A82A9AD8F}" dt="2020-04-13T22:24:13.874" v="79" actId="20577"/>
        <pc:sldMkLst>
          <pc:docMk/>
          <pc:sldMk cId="0" sldId="266"/>
        </pc:sldMkLst>
        <pc:spChg chg="add del mod">
          <ac:chgData name="Parma Nand" userId="a214ac8f-221c-4393-b64b-d99306f8255f" providerId="ADAL" clId="{041BF956-C32F-408E-8979-475A82A9AD8F}" dt="2020-04-13T22:13:26.787" v="40"/>
          <ac:spMkLst>
            <pc:docMk/>
            <pc:sldMk cId="0" sldId="266"/>
            <ac:spMk id="2" creationId="{121EFD2F-3D51-47C1-8183-326F1C25706E}"/>
          </ac:spMkLst>
        </pc:spChg>
        <pc:spChg chg="add mod">
          <ac:chgData name="Parma Nand" userId="a214ac8f-221c-4393-b64b-d99306f8255f" providerId="ADAL" clId="{041BF956-C32F-408E-8979-475A82A9AD8F}" dt="2020-04-13T22:24:13.874" v="79" actId="20577"/>
          <ac:spMkLst>
            <pc:docMk/>
            <pc:sldMk cId="0" sldId="266"/>
            <ac:spMk id="3" creationId="{E2E6C776-62E6-49ED-A9E7-95A9CA9DD217}"/>
          </ac:spMkLst>
        </pc:spChg>
        <pc:spChg chg="mod">
          <ac:chgData name="Parma Nand" userId="a214ac8f-221c-4393-b64b-d99306f8255f" providerId="ADAL" clId="{041BF956-C32F-408E-8979-475A82A9AD8F}" dt="2020-04-13T22:18:07.421" v="44" actId="207"/>
          <ac:spMkLst>
            <pc:docMk/>
            <pc:sldMk cId="0" sldId="266"/>
            <ac:spMk id="123906" creationId="{00000000-0000-0000-0000-000000000000}"/>
          </ac:spMkLst>
        </pc:spChg>
      </pc:sldChg>
      <pc:sldChg chg="del">
        <pc:chgData name="Parma Nand" userId="a214ac8f-221c-4393-b64b-d99306f8255f" providerId="ADAL" clId="{041BF956-C32F-408E-8979-475A82A9AD8F}" dt="2020-04-13T22:55:47.467" v="105" actId="47"/>
        <pc:sldMkLst>
          <pc:docMk/>
          <pc:sldMk cId="0" sldId="284"/>
        </pc:sldMkLst>
      </pc:sldChg>
      <pc:sldChg chg="del">
        <pc:chgData name="Parma Nand" userId="a214ac8f-221c-4393-b64b-d99306f8255f" providerId="ADAL" clId="{041BF956-C32F-408E-8979-475A82A9AD8F}" dt="2020-04-13T22:55:50.927" v="106" actId="47"/>
        <pc:sldMkLst>
          <pc:docMk/>
          <pc:sldMk cId="0" sldId="296"/>
        </pc:sldMkLst>
      </pc:sldChg>
      <pc:sldChg chg="add">
        <pc:chgData name="Parma Nand" userId="a214ac8f-221c-4393-b64b-d99306f8255f" providerId="ADAL" clId="{041BF956-C32F-408E-8979-475A82A9AD8F}" dt="2020-04-13T22:56:11.241" v="108"/>
        <pc:sldMkLst>
          <pc:docMk/>
          <pc:sldMk cId="3449963740" sldId="304"/>
        </pc:sldMkLst>
        <pc:spChg chg="mod">
          <ac:chgData name="Parma Nand" userId="a214ac8f-221c-4393-b64b-d99306f8255f" providerId="ADAL" clId="{041BF956-C32F-408E-8979-475A82A9AD8F}" dt="2020-04-13T21:58:27.994" v="33" actId="20577"/>
          <ac:spMkLst>
            <pc:docMk/>
            <pc:sldMk cId="3449963740" sldId="304"/>
            <ac:spMk id="7170" creationId="{00000000-0000-0000-0000-000000000000}"/>
          </ac:spMkLst>
        </pc:spChg>
        <pc:spChg chg="mod">
          <ac:chgData name="Parma Nand" userId="a214ac8f-221c-4393-b64b-d99306f8255f" providerId="ADAL" clId="{041BF956-C32F-408E-8979-475A82A9AD8F}" dt="2020-04-13T21:57:23.570" v="31" actId="6549"/>
          <ac:spMkLst>
            <pc:docMk/>
            <pc:sldMk cId="3449963740" sldId="304"/>
            <ac:spMk id="7171" creationId="{00000000-0000-0000-0000-000000000000}"/>
          </ac:spMkLst>
        </pc:spChg>
      </pc:sldChg>
      <pc:sldChg chg="del">
        <pc:chgData name="Parma Nand" userId="a214ac8f-221c-4393-b64b-d99306f8255f" providerId="ADAL" clId="{041BF956-C32F-408E-8979-475A82A9AD8F}" dt="2020-04-13T22:56:06.235" v="107" actId="2696"/>
        <pc:sldMkLst>
          <pc:docMk/>
          <pc:sldMk cId="3301720737" sldId="305"/>
        </pc:sldMkLst>
      </pc:sldChg>
      <pc:sldChg chg="del">
        <pc:chgData name="Parma Nand" userId="a214ac8f-221c-4393-b64b-d99306f8255f" providerId="ADAL" clId="{041BF956-C32F-408E-8979-475A82A9AD8F}" dt="2020-04-13T22:56:06.235" v="107" actId="2696"/>
        <pc:sldMkLst>
          <pc:docMk/>
          <pc:sldMk cId="3667155348" sldId="306"/>
        </pc:sldMkLst>
      </pc:sldChg>
      <pc:sldChg chg="modSp mod">
        <pc:chgData name="Parma Nand" userId="a214ac8f-221c-4393-b64b-d99306f8255f" providerId="ADAL" clId="{041BF956-C32F-408E-8979-475A82A9AD8F}" dt="2020-04-13T22:30:12.609" v="87" actId="20577"/>
        <pc:sldMkLst>
          <pc:docMk/>
          <pc:sldMk cId="15576803" sldId="313"/>
        </pc:sldMkLst>
        <pc:spChg chg="mod">
          <ac:chgData name="Parma Nand" userId="a214ac8f-221c-4393-b64b-d99306f8255f" providerId="ADAL" clId="{041BF956-C32F-408E-8979-475A82A9AD8F}" dt="2020-04-13T22:30:12.609" v="87" actId="20577"/>
          <ac:spMkLst>
            <pc:docMk/>
            <pc:sldMk cId="15576803" sldId="313"/>
            <ac:spMk id="55330" creationId="{00000000-0000-0000-0000-000000000000}"/>
          </ac:spMkLst>
        </pc:spChg>
      </pc:sldChg>
      <pc:sldChg chg="addSp modSp mod">
        <pc:chgData name="Parma Nand" userId="a214ac8f-221c-4393-b64b-d99306f8255f" providerId="ADAL" clId="{041BF956-C32F-408E-8979-475A82A9AD8F}" dt="2020-04-13T22:35:47.707" v="104" actId="404"/>
        <pc:sldMkLst>
          <pc:docMk/>
          <pc:sldMk cId="991300757" sldId="315"/>
        </pc:sldMkLst>
        <pc:spChg chg="add mod">
          <ac:chgData name="Parma Nand" userId="a214ac8f-221c-4393-b64b-d99306f8255f" providerId="ADAL" clId="{041BF956-C32F-408E-8979-475A82A9AD8F}" dt="2020-04-13T22:35:47.707" v="104" actId="404"/>
          <ac:spMkLst>
            <pc:docMk/>
            <pc:sldMk cId="991300757" sldId="315"/>
            <ac:spMk id="4" creationId="{D85D2907-F3EB-4FE9-9CA8-58C1948C159C}"/>
          </ac:spMkLst>
        </pc:spChg>
      </pc:sldChg>
    </pc:docChg>
  </pc:docChgLst>
  <pc:docChgLst>
    <pc:chgData name="Parma Nand" userId="a214ac8f-221c-4393-b64b-d99306f8255f" providerId="ADAL" clId="{73CDE406-C45A-40B3-8AAD-262B252083CD}"/>
    <pc:docChg chg="custSel addSld delSld modSld sldOrd">
      <pc:chgData name="Parma Nand" userId="a214ac8f-221c-4393-b64b-d99306f8255f" providerId="ADAL" clId="{73CDE406-C45A-40B3-8AAD-262B252083CD}" dt="2023-03-13T00:08:23.787" v="438" actId="47"/>
      <pc:docMkLst>
        <pc:docMk/>
      </pc:docMkLst>
      <pc:sldChg chg="modSp mod">
        <pc:chgData name="Parma Nand" userId="a214ac8f-221c-4393-b64b-d99306f8255f" providerId="ADAL" clId="{73CDE406-C45A-40B3-8AAD-262B252083CD}" dt="2023-03-09T22:04:30.451" v="21" actId="6549"/>
        <pc:sldMkLst>
          <pc:docMk/>
          <pc:sldMk cId="0" sldId="256"/>
        </pc:sldMkLst>
        <pc:spChg chg="mod">
          <ac:chgData name="Parma Nand" userId="a214ac8f-221c-4393-b64b-d99306f8255f" providerId="ADAL" clId="{73CDE406-C45A-40B3-8AAD-262B252083CD}" dt="2023-03-09T22:04:30.451" v="21" actId="6549"/>
          <ac:spMkLst>
            <pc:docMk/>
            <pc:sldMk cId="0" sldId="256"/>
            <ac:spMk id="6146" creationId="{00000000-0000-0000-0000-000000000000}"/>
          </ac:spMkLst>
        </pc:spChg>
      </pc:sldChg>
      <pc:sldChg chg="add">
        <pc:chgData name="Parma Nand" userId="a214ac8f-221c-4393-b64b-d99306f8255f" providerId="ADAL" clId="{73CDE406-C45A-40B3-8AAD-262B252083CD}" dt="2023-03-13T00:05:33.395" v="433"/>
        <pc:sldMkLst>
          <pc:docMk/>
          <pc:sldMk cId="0" sldId="292"/>
        </pc:sldMkLst>
      </pc:sldChg>
      <pc:sldChg chg="add">
        <pc:chgData name="Parma Nand" userId="a214ac8f-221c-4393-b64b-d99306f8255f" providerId="ADAL" clId="{73CDE406-C45A-40B3-8AAD-262B252083CD}" dt="2023-03-13T00:06:12.478" v="435"/>
        <pc:sldMkLst>
          <pc:docMk/>
          <pc:sldMk cId="0" sldId="294"/>
        </pc:sldMkLst>
      </pc:sldChg>
      <pc:sldChg chg="add">
        <pc:chgData name="Parma Nand" userId="a214ac8f-221c-4393-b64b-d99306f8255f" providerId="ADAL" clId="{73CDE406-C45A-40B3-8AAD-262B252083CD}" dt="2023-03-13T00:06:57.194" v="436"/>
        <pc:sldMkLst>
          <pc:docMk/>
          <pc:sldMk cId="0" sldId="301"/>
        </pc:sldMkLst>
      </pc:sldChg>
      <pc:sldChg chg="del">
        <pc:chgData name="Parma Nand" userId="a214ac8f-221c-4393-b64b-d99306f8255f" providerId="ADAL" clId="{73CDE406-C45A-40B3-8AAD-262B252083CD}" dt="2023-03-09T22:10:16.686" v="22" actId="47"/>
        <pc:sldMkLst>
          <pc:docMk/>
          <pc:sldMk cId="3449963740" sldId="304"/>
        </pc:sldMkLst>
      </pc:sldChg>
      <pc:sldChg chg="ord">
        <pc:chgData name="Parma Nand" userId="a214ac8f-221c-4393-b64b-d99306f8255f" providerId="ADAL" clId="{73CDE406-C45A-40B3-8AAD-262B252083CD}" dt="2023-03-12T23:55:48.107" v="30"/>
        <pc:sldMkLst>
          <pc:docMk/>
          <pc:sldMk cId="3301720737" sldId="305"/>
        </pc:sldMkLst>
      </pc:sldChg>
      <pc:sldChg chg="del">
        <pc:chgData name="Parma Nand" userId="a214ac8f-221c-4393-b64b-d99306f8255f" providerId="ADAL" clId="{73CDE406-C45A-40B3-8AAD-262B252083CD}" dt="2023-03-09T22:10:19.819" v="23" actId="47"/>
        <pc:sldMkLst>
          <pc:docMk/>
          <pc:sldMk cId="3667155348" sldId="306"/>
        </pc:sldMkLst>
      </pc:sldChg>
      <pc:sldChg chg="modSp mod">
        <pc:chgData name="Parma Nand" userId="a214ac8f-221c-4393-b64b-d99306f8255f" providerId="ADAL" clId="{73CDE406-C45A-40B3-8AAD-262B252083CD}" dt="2023-03-09T22:52:19.778" v="24" actId="6549"/>
        <pc:sldMkLst>
          <pc:docMk/>
          <pc:sldMk cId="2892689874" sldId="340"/>
        </pc:sldMkLst>
        <pc:spChg chg="mod">
          <ac:chgData name="Parma Nand" userId="a214ac8f-221c-4393-b64b-d99306f8255f" providerId="ADAL" clId="{73CDE406-C45A-40B3-8AAD-262B252083CD}" dt="2023-03-09T22:52:19.778" v="24" actId="6549"/>
          <ac:spMkLst>
            <pc:docMk/>
            <pc:sldMk cId="2892689874" sldId="340"/>
            <ac:spMk id="2" creationId="{4857BD28-0AE6-1693-2A48-A8D9EFABCFF1}"/>
          </ac:spMkLst>
        </pc:spChg>
      </pc:sldChg>
      <pc:sldChg chg="modSp new mod">
        <pc:chgData name="Parma Nand" userId="a214ac8f-221c-4393-b64b-d99306f8255f" providerId="ADAL" clId="{73CDE406-C45A-40B3-8AAD-262B252083CD}" dt="2023-03-13T00:04:48.722" v="432" actId="20577"/>
        <pc:sldMkLst>
          <pc:docMk/>
          <pc:sldMk cId="1624908110" sldId="341"/>
        </pc:sldMkLst>
        <pc:spChg chg="mod">
          <ac:chgData name="Parma Nand" userId="a214ac8f-221c-4393-b64b-d99306f8255f" providerId="ADAL" clId="{73CDE406-C45A-40B3-8AAD-262B252083CD}" dt="2023-03-12T23:56:30.062" v="38" actId="20577"/>
          <ac:spMkLst>
            <pc:docMk/>
            <pc:sldMk cId="1624908110" sldId="341"/>
            <ac:spMk id="2" creationId="{F369756E-EBA4-5641-DE6A-EBF748473E6D}"/>
          </ac:spMkLst>
        </pc:spChg>
        <pc:spChg chg="mod">
          <ac:chgData name="Parma Nand" userId="a214ac8f-221c-4393-b64b-d99306f8255f" providerId="ADAL" clId="{73CDE406-C45A-40B3-8AAD-262B252083CD}" dt="2023-03-13T00:04:48.722" v="432" actId="20577"/>
          <ac:spMkLst>
            <pc:docMk/>
            <pc:sldMk cId="1624908110" sldId="341"/>
            <ac:spMk id="3" creationId="{AB28640F-CED2-4E67-BA89-B88FC4BD6CAD}"/>
          </ac:spMkLst>
        </pc:spChg>
      </pc:sldChg>
      <pc:sldChg chg="new del">
        <pc:chgData name="Parma Nand" userId="a214ac8f-221c-4393-b64b-d99306f8255f" providerId="ADAL" clId="{73CDE406-C45A-40B3-8AAD-262B252083CD}" dt="2023-03-13T00:08:23.787" v="438" actId="47"/>
        <pc:sldMkLst>
          <pc:docMk/>
          <pc:sldMk cId="1980949652" sldId="342"/>
        </pc:sldMkLst>
      </pc:sldChg>
      <pc:sldChg chg="new del">
        <pc:chgData name="Parma Nand" userId="a214ac8f-221c-4393-b64b-d99306f8255f" providerId="ADAL" clId="{73CDE406-C45A-40B3-8AAD-262B252083CD}" dt="2023-03-13T00:08:23.787" v="438" actId="47"/>
        <pc:sldMkLst>
          <pc:docMk/>
          <pc:sldMk cId="106215491" sldId="343"/>
        </pc:sldMkLst>
      </pc:sldChg>
      <pc:sldChg chg="new del">
        <pc:chgData name="Parma Nand" userId="a214ac8f-221c-4393-b64b-d99306f8255f" providerId="ADAL" clId="{73CDE406-C45A-40B3-8AAD-262B252083CD}" dt="2023-03-13T00:08:23.787" v="438" actId="47"/>
        <pc:sldMkLst>
          <pc:docMk/>
          <pc:sldMk cId="2355246214" sldId="344"/>
        </pc:sldMkLst>
      </pc:sldChg>
      <pc:sldChg chg="add">
        <pc:chgData name="Parma Nand" userId="a214ac8f-221c-4393-b64b-d99306f8255f" providerId="ADAL" clId="{73CDE406-C45A-40B3-8AAD-262B252083CD}" dt="2023-03-13T00:05:58.650" v="434"/>
        <pc:sldMkLst>
          <pc:docMk/>
          <pc:sldMk cId="0" sldId="345"/>
        </pc:sldMkLst>
      </pc:sldChg>
      <pc:sldChg chg="add">
        <pc:chgData name="Parma Nand" userId="a214ac8f-221c-4393-b64b-d99306f8255f" providerId="ADAL" clId="{73CDE406-C45A-40B3-8AAD-262B252083CD}" dt="2023-03-13T00:07:55.396" v="437"/>
        <pc:sldMkLst>
          <pc:docMk/>
          <pc:sldMk cId="837052354" sldId="411"/>
        </pc:sldMkLst>
      </pc:sldChg>
    </pc:docChg>
  </pc:docChgLst>
  <pc:docChgLst>
    <pc:chgData name="Parma Nand" userId="a214ac8f-221c-4393-b64b-d99306f8255f" providerId="ADAL" clId="{B69A2984-8E51-4C4C-99D7-22C395244DB8}"/>
    <pc:docChg chg="modSld">
      <pc:chgData name="Parma Nand" userId="a214ac8f-221c-4393-b64b-d99306f8255f" providerId="ADAL" clId="{B69A2984-8E51-4C4C-99D7-22C395244DB8}" dt="2019-09-15T22:42:55.273" v="1" actId="20577"/>
      <pc:docMkLst>
        <pc:docMk/>
      </pc:docMkLst>
      <pc:sldChg chg="modSp">
        <pc:chgData name="Parma Nand" userId="a214ac8f-221c-4393-b64b-d99306f8255f" providerId="ADAL" clId="{B69A2984-8E51-4C4C-99D7-22C395244DB8}" dt="2019-09-15T22:42:55.273" v="1" actId="20577"/>
        <pc:sldMkLst>
          <pc:docMk/>
          <pc:sldMk cId="1909636703" sldId="319"/>
        </pc:sldMkLst>
        <pc:spChg chg="mod">
          <ac:chgData name="Parma Nand" userId="a214ac8f-221c-4393-b64b-d99306f8255f" providerId="ADAL" clId="{B69A2984-8E51-4C4C-99D7-22C395244DB8}" dt="2019-09-15T22:42:55.273" v="1" actId="20577"/>
          <ac:spMkLst>
            <pc:docMk/>
            <pc:sldMk cId="1909636703" sldId="319"/>
            <ac:spMk id="62466" creationId="{00000000-0000-0000-0000-000000000000}"/>
          </ac:spMkLst>
        </pc:spChg>
      </pc:sldChg>
    </pc:docChg>
  </pc:docChgLst>
  <pc:docChgLst>
    <pc:chgData name="Parma Nand" userId="a214ac8f-221c-4393-b64b-d99306f8255f" providerId="ADAL" clId="{C9B8A03E-BA9B-45BA-9882-3C525AE9D5E3}"/>
    <pc:docChg chg="undo custSel addSld delSld modSld modMainMaster">
      <pc:chgData name="Parma Nand" userId="a214ac8f-221c-4393-b64b-d99306f8255f" providerId="ADAL" clId="{C9B8A03E-BA9B-45BA-9882-3C525AE9D5E3}" dt="2022-08-02T22:13:28.554" v="191" actId="47"/>
      <pc:docMkLst>
        <pc:docMk/>
      </pc:docMkLst>
      <pc:sldChg chg="modSp mod">
        <pc:chgData name="Parma Nand" userId="a214ac8f-221c-4393-b64b-d99306f8255f" providerId="ADAL" clId="{C9B8A03E-BA9B-45BA-9882-3C525AE9D5E3}" dt="2021-07-26T21:03:04.537" v="0" actId="20577"/>
        <pc:sldMkLst>
          <pc:docMk/>
          <pc:sldMk cId="0" sldId="256"/>
        </pc:sldMkLst>
        <pc:spChg chg="mod">
          <ac:chgData name="Parma Nand" userId="a214ac8f-221c-4393-b64b-d99306f8255f" providerId="ADAL" clId="{C9B8A03E-BA9B-45BA-9882-3C525AE9D5E3}" dt="2021-07-26T21:03:04.537" v="0" actId="20577"/>
          <ac:spMkLst>
            <pc:docMk/>
            <pc:sldMk cId="0" sldId="256"/>
            <ac:spMk id="6146" creationId="{00000000-0000-0000-0000-000000000000}"/>
          </ac:spMkLst>
        </pc:spChg>
      </pc:sldChg>
      <pc:sldChg chg="modSp">
        <pc:chgData name="Parma Nand" userId="a214ac8f-221c-4393-b64b-d99306f8255f" providerId="ADAL" clId="{C9B8A03E-BA9B-45BA-9882-3C525AE9D5E3}" dt="2022-08-02T22:03:58.786" v="190" actId="20577"/>
        <pc:sldMkLst>
          <pc:docMk/>
          <pc:sldMk cId="0" sldId="261"/>
        </pc:sldMkLst>
        <pc:spChg chg="mod">
          <ac:chgData name="Parma Nand" userId="a214ac8f-221c-4393-b64b-d99306f8255f" providerId="ADAL" clId="{C9B8A03E-BA9B-45BA-9882-3C525AE9D5E3}" dt="2022-08-02T22:03:58.786" v="190" actId="20577"/>
          <ac:spMkLst>
            <pc:docMk/>
            <pc:sldMk cId="0" sldId="261"/>
            <ac:spMk id="115714" creationId="{00000000-0000-0000-0000-000000000000}"/>
          </ac:spMkLst>
        </pc:spChg>
      </pc:sldChg>
      <pc:sldChg chg="modSp">
        <pc:chgData name="Parma Nand" userId="a214ac8f-221c-4393-b64b-d99306f8255f" providerId="ADAL" clId="{C9B8A03E-BA9B-45BA-9882-3C525AE9D5E3}" dt="2021-07-26T21:17:49.371" v="2" actId="113"/>
        <pc:sldMkLst>
          <pc:docMk/>
          <pc:sldMk cId="0" sldId="263"/>
        </pc:sldMkLst>
        <pc:spChg chg="mod">
          <ac:chgData name="Parma Nand" userId="a214ac8f-221c-4393-b64b-d99306f8255f" providerId="ADAL" clId="{C9B8A03E-BA9B-45BA-9882-3C525AE9D5E3}" dt="2021-07-26T21:17:49.371" v="2" actId="113"/>
          <ac:spMkLst>
            <pc:docMk/>
            <pc:sldMk cId="0" sldId="263"/>
            <ac:spMk id="119810" creationId="{00000000-0000-0000-0000-000000000000}"/>
          </ac:spMkLst>
        </pc:spChg>
      </pc:sldChg>
      <pc:sldChg chg="delSp mod">
        <pc:chgData name="Parma Nand" userId="a214ac8f-221c-4393-b64b-d99306f8255f" providerId="ADAL" clId="{C9B8A03E-BA9B-45BA-9882-3C525AE9D5E3}" dt="2021-07-26T21:22:10.694" v="3" actId="478"/>
        <pc:sldMkLst>
          <pc:docMk/>
          <pc:sldMk cId="0" sldId="264"/>
        </pc:sldMkLst>
        <pc:inkChg chg="del">
          <ac:chgData name="Parma Nand" userId="a214ac8f-221c-4393-b64b-d99306f8255f" providerId="ADAL" clId="{C9B8A03E-BA9B-45BA-9882-3C525AE9D5E3}" dt="2021-07-26T21:22:10.694" v="3" actId="478"/>
          <ac:inkMkLst>
            <pc:docMk/>
            <pc:sldMk cId="0" sldId="264"/>
            <ac:inkMk id="2" creationId="{B569664A-246E-4FD7-9C70-A15B3463AF27}"/>
          </ac:inkMkLst>
        </pc:inkChg>
      </pc:sldChg>
      <pc:sldChg chg="modSp mod addAnim delAnim modAnim modNotesTx">
        <pc:chgData name="Parma Nand" userId="a214ac8f-221c-4393-b64b-d99306f8255f" providerId="ADAL" clId="{C9B8A03E-BA9B-45BA-9882-3C525AE9D5E3}" dt="2022-03-08T20:24:55.337" v="109" actId="20577"/>
        <pc:sldMkLst>
          <pc:docMk/>
          <pc:sldMk cId="0" sldId="266"/>
        </pc:sldMkLst>
        <pc:spChg chg="mod">
          <ac:chgData name="Parma Nand" userId="a214ac8f-221c-4393-b64b-d99306f8255f" providerId="ADAL" clId="{C9B8A03E-BA9B-45BA-9882-3C525AE9D5E3}" dt="2021-07-26T21:26:40.307" v="16" actId="14100"/>
          <ac:spMkLst>
            <pc:docMk/>
            <pc:sldMk cId="0" sldId="266"/>
            <ac:spMk id="123906" creationId="{00000000-0000-0000-0000-000000000000}"/>
          </ac:spMkLst>
        </pc:spChg>
      </pc:sldChg>
      <pc:sldChg chg="delSp mod">
        <pc:chgData name="Parma Nand" userId="a214ac8f-221c-4393-b64b-d99306f8255f" providerId="ADAL" clId="{C9B8A03E-BA9B-45BA-9882-3C525AE9D5E3}" dt="2021-07-26T21:31:12.125" v="17" actId="478"/>
        <pc:sldMkLst>
          <pc:docMk/>
          <pc:sldMk cId="0" sldId="271"/>
        </pc:sldMkLst>
        <pc:inkChg chg="del">
          <ac:chgData name="Parma Nand" userId="a214ac8f-221c-4393-b64b-d99306f8255f" providerId="ADAL" clId="{C9B8A03E-BA9B-45BA-9882-3C525AE9D5E3}" dt="2021-07-26T21:31:12.125" v="17" actId="478"/>
          <ac:inkMkLst>
            <pc:docMk/>
            <pc:sldMk cId="0" sldId="271"/>
            <ac:inkMk id="2" creationId="{391EA410-ED48-4B51-9F73-C941B0D394E6}"/>
          </ac:inkMkLst>
        </pc:inkChg>
      </pc:sldChg>
      <pc:sldChg chg="addSp delSp modSp mod">
        <pc:chgData name="Parma Nand" userId="a214ac8f-221c-4393-b64b-d99306f8255f" providerId="ADAL" clId="{C9B8A03E-BA9B-45BA-9882-3C525AE9D5E3}" dt="2021-07-26T21:36:18.410" v="28" actId="1076"/>
        <pc:sldMkLst>
          <pc:docMk/>
          <pc:sldMk cId="0" sldId="309"/>
        </pc:sldMkLst>
        <pc:spChg chg="add mod">
          <ac:chgData name="Parma Nand" userId="a214ac8f-221c-4393-b64b-d99306f8255f" providerId="ADAL" clId="{C9B8A03E-BA9B-45BA-9882-3C525AE9D5E3}" dt="2021-07-26T21:36:18.410" v="28" actId="1076"/>
          <ac:spMkLst>
            <pc:docMk/>
            <pc:sldMk cId="0" sldId="309"/>
            <ac:spMk id="5" creationId="{9B1444DF-763D-49FE-AB6A-59082D86BB05}"/>
          </ac:spMkLst>
        </pc:spChg>
        <pc:spChg chg="add mod">
          <ac:chgData name="Parma Nand" userId="a214ac8f-221c-4393-b64b-d99306f8255f" providerId="ADAL" clId="{C9B8A03E-BA9B-45BA-9882-3C525AE9D5E3}" dt="2021-07-26T21:36:18.410" v="28" actId="1076"/>
          <ac:spMkLst>
            <pc:docMk/>
            <pc:sldMk cId="0" sldId="309"/>
            <ac:spMk id="6" creationId="{2F8A4E01-D31B-4FAA-B121-4EFF20484C4D}"/>
          </ac:spMkLst>
        </pc:spChg>
        <pc:spChg chg="add mod">
          <ac:chgData name="Parma Nand" userId="a214ac8f-221c-4393-b64b-d99306f8255f" providerId="ADAL" clId="{C9B8A03E-BA9B-45BA-9882-3C525AE9D5E3}" dt="2021-07-26T21:36:18.410" v="28" actId="1076"/>
          <ac:spMkLst>
            <pc:docMk/>
            <pc:sldMk cId="0" sldId="309"/>
            <ac:spMk id="7" creationId="{7CDCC389-346E-4EBA-8692-4BE7DA0EC35C}"/>
          </ac:spMkLst>
        </pc:spChg>
        <pc:spChg chg="add mod">
          <ac:chgData name="Parma Nand" userId="a214ac8f-221c-4393-b64b-d99306f8255f" providerId="ADAL" clId="{C9B8A03E-BA9B-45BA-9882-3C525AE9D5E3}" dt="2021-07-26T21:36:18.410" v="28" actId="1076"/>
          <ac:spMkLst>
            <pc:docMk/>
            <pc:sldMk cId="0" sldId="309"/>
            <ac:spMk id="8" creationId="{E10D9697-0E76-4EA7-95B9-C85D639FC409}"/>
          </ac:spMkLst>
        </pc:spChg>
        <pc:spChg chg="add mod">
          <ac:chgData name="Parma Nand" userId="a214ac8f-221c-4393-b64b-d99306f8255f" providerId="ADAL" clId="{C9B8A03E-BA9B-45BA-9882-3C525AE9D5E3}" dt="2021-07-26T21:36:18.410" v="28" actId="1076"/>
          <ac:spMkLst>
            <pc:docMk/>
            <pc:sldMk cId="0" sldId="309"/>
            <ac:spMk id="9" creationId="{0B87A956-10B0-4828-9435-EC8AA026CB07}"/>
          </ac:spMkLst>
        </pc:spChg>
        <pc:spChg chg="del">
          <ac:chgData name="Parma Nand" userId="a214ac8f-221c-4393-b64b-d99306f8255f" providerId="ADAL" clId="{C9B8A03E-BA9B-45BA-9882-3C525AE9D5E3}" dt="2021-07-26T21:36:13.352" v="26" actId="478"/>
          <ac:spMkLst>
            <pc:docMk/>
            <pc:sldMk cId="0" sldId="309"/>
            <ac:spMk id="11" creationId="{00000000-0000-0000-0000-000000000000}"/>
          </ac:spMkLst>
        </pc:spChg>
        <pc:spChg chg="del">
          <ac:chgData name="Parma Nand" userId="a214ac8f-221c-4393-b64b-d99306f8255f" providerId="ADAL" clId="{C9B8A03E-BA9B-45BA-9882-3C525AE9D5E3}" dt="2021-07-26T21:36:11.056" v="25" actId="478"/>
          <ac:spMkLst>
            <pc:docMk/>
            <pc:sldMk cId="0" sldId="309"/>
            <ac:spMk id="12" creationId="{00000000-0000-0000-0000-000000000000}"/>
          </ac:spMkLst>
        </pc:spChg>
      </pc:sldChg>
      <pc:sldChg chg="delSp mod">
        <pc:chgData name="Parma Nand" userId="a214ac8f-221c-4393-b64b-d99306f8255f" providerId="ADAL" clId="{C9B8A03E-BA9B-45BA-9882-3C525AE9D5E3}" dt="2021-07-26T21:31:48.904" v="18" actId="478"/>
        <pc:sldMkLst>
          <pc:docMk/>
          <pc:sldMk cId="3700858726" sldId="311"/>
        </pc:sldMkLst>
        <pc:inkChg chg="del">
          <ac:chgData name="Parma Nand" userId="a214ac8f-221c-4393-b64b-d99306f8255f" providerId="ADAL" clId="{C9B8A03E-BA9B-45BA-9882-3C525AE9D5E3}" dt="2021-07-26T21:31:48.904" v="18" actId="478"/>
          <ac:inkMkLst>
            <pc:docMk/>
            <pc:sldMk cId="3700858726" sldId="311"/>
            <ac:inkMk id="2" creationId="{CF910F12-F95B-40EC-B477-AF7AB9BBCAAE}"/>
          </ac:inkMkLst>
        </pc:inkChg>
      </pc:sldChg>
      <pc:sldChg chg="modSp mod">
        <pc:chgData name="Parma Nand" userId="a214ac8f-221c-4393-b64b-d99306f8255f" providerId="ADAL" clId="{C9B8A03E-BA9B-45BA-9882-3C525AE9D5E3}" dt="2022-03-09T01:04:26.737" v="117" actId="20577"/>
        <pc:sldMkLst>
          <pc:docMk/>
          <pc:sldMk cId="2506269114" sldId="312"/>
        </pc:sldMkLst>
        <pc:spChg chg="mod">
          <ac:chgData name="Parma Nand" userId="a214ac8f-221c-4393-b64b-d99306f8255f" providerId="ADAL" clId="{C9B8A03E-BA9B-45BA-9882-3C525AE9D5E3}" dt="2021-07-26T21:34:24.287" v="24" actId="6549"/>
          <ac:spMkLst>
            <pc:docMk/>
            <pc:sldMk cId="2506269114" sldId="312"/>
            <ac:spMk id="54274" creationId="{00000000-0000-0000-0000-000000000000}"/>
          </ac:spMkLst>
        </pc:spChg>
        <pc:spChg chg="mod">
          <ac:chgData name="Parma Nand" userId="a214ac8f-221c-4393-b64b-d99306f8255f" providerId="ADAL" clId="{C9B8A03E-BA9B-45BA-9882-3C525AE9D5E3}" dt="2022-03-09T01:04:26.737" v="117" actId="20577"/>
          <ac:spMkLst>
            <pc:docMk/>
            <pc:sldMk cId="2506269114" sldId="312"/>
            <ac:spMk id="54306" creationId="{00000000-0000-0000-0000-000000000000}"/>
          </ac:spMkLst>
        </pc:spChg>
      </pc:sldChg>
      <pc:sldChg chg="modSp del mod">
        <pc:chgData name="Parma Nand" userId="a214ac8f-221c-4393-b64b-d99306f8255f" providerId="ADAL" clId="{C9B8A03E-BA9B-45BA-9882-3C525AE9D5E3}" dt="2022-08-02T22:13:28.554" v="191" actId="47"/>
        <pc:sldMkLst>
          <pc:docMk/>
          <pc:sldMk cId="15576803" sldId="313"/>
        </pc:sldMkLst>
        <pc:spChg chg="mod">
          <ac:chgData name="Parma Nand" userId="a214ac8f-221c-4393-b64b-d99306f8255f" providerId="ADAL" clId="{C9B8A03E-BA9B-45BA-9882-3C525AE9D5E3}" dt="2021-07-26T21:34:16.265" v="23" actId="6549"/>
          <ac:spMkLst>
            <pc:docMk/>
            <pc:sldMk cId="15576803" sldId="313"/>
            <ac:spMk id="55298" creationId="{00000000-0000-0000-0000-000000000000}"/>
          </ac:spMkLst>
        </pc:spChg>
      </pc:sldChg>
      <pc:sldChg chg="modSp add mod">
        <pc:chgData name="Parma Nand" userId="a214ac8f-221c-4393-b64b-d99306f8255f" providerId="ADAL" clId="{C9B8A03E-BA9B-45BA-9882-3C525AE9D5E3}" dt="2021-07-26T21:38:26.392" v="33" actId="20577"/>
        <pc:sldMkLst>
          <pc:docMk/>
          <pc:sldMk cId="2628205936" sldId="339"/>
        </pc:sldMkLst>
        <pc:spChg chg="mod">
          <ac:chgData name="Parma Nand" userId="a214ac8f-221c-4393-b64b-d99306f8255f" providerId="ADAL" clId="{C9B8A03E-BA9B-45BA-9882-3C525AE9D5E3}" dt="2021-07-26T21:38:26.392" v="33" actId="20577"/>
          <ac:spMkLst>
            <pc:docMk/>
            <pc:sldMk cId="2628205936" sldId="339"/>
            <ac:spMk id="3" creationId="{7EDB41A9-AAB3-443F-9E2A-06BADF9DA4FD}"/>
          </ac:spMkLst>
        </pc:spChg>
      </pc:sldChg>
      <pc:sldChg chg="delSp modSp new mod">
        <pc:chgData name="Parma Nand" userId="a214ac8f-221c-4393-b64b-d99306f8255f" providerId="ADAL" clId="{C9B8A03E-BA9B-45BA-9882-3C525AE9D5E3}" dt="2022-08-02T03:36:39.992" v="183" actId="20577"/>
        <pc:sldMkLst>
          <pc:docMk/>
          <pc:sldMk cId="2892689874" sldId="340"/>
        </pc:sldMkLst>
        <pc:spChg chg="mod">
          <ac:chgData name="Parma Nand" userId="a214ac8f-221c-4393-b64b-d99306f8255f" providerId="ADAL" clId="{C9B8A03E-BA9B-45BA-9882-3C525AE9D5E3}" dt="2022-08-02T03:36:39.992" v="183" actId="20577"/>
          <ac:spMkLst>
            <pc:docMk/>
            <pc:sldMk cId="2892689874" sldId="340"/>
            <ac:spMk id="2" creationId="{4857BD28-0AE6-1693-2A48-A8D9EFABCFF1}"/>
          </ac:spMkLst>
        </pc:spChg>
        <pc:spChg chg="del">
          <ac:chgData name="Parma Nand" userId="a214ac8f-221c-4393-b64b-d99306f8255f" providerId="ADAL" clId="{C9B8A03E-BA9B-45BA-9882-3C525AE9D5E3}" dt="2022-08-02T01:31:40.193" v="123" actId="478"/>
          <ac:spMkLst>
            <pc:docMk/>
            <pc:sldMk cId="2892689874" sldId="340"/>
            <ac:spMk id="3" creationId="{EC72FE8B-559A-6283-9FB7-2B1811CDC8CA}"/>
          </ac:spMkLst>
        </pc:spChg>
      </pc:sldChg>
      <pc:sldMasterChg chg="modSp mod">
        <pc:chgData name="Parma Nand" userId="a214ac8f-221c-4393-b64b-d99306f8255f" providerId="ADAL" clId="{C9B8A03E-BA9B-45BA-9882-3C525AE9D5E3}" dt="2022-08-02T01:31:28.750" v="122" actId="20577"/>
        <pc:sldMasterMkLst>
          <pc:docMk/>
          <pc:sldMasterMk cId="0" sldId="2147483651"/>
        </pc:sldMasterMkLst>
        <pc:spChg chg="mod">
          <ac:chgData name="Parma Nand" userId="a214ac8f-221c-4393-b64b-d99306f8255f" providerId="ADAL" clId="{C9B8A03E-BA9B-45BA-9882-3C525AE9D5E3}" dt="2022-08-02T01:31:28.750" v="122" actId="20577"/>
          <ac:spMkLst>
            <pc:docMk/>
            <pc:sldMasterMk cId="0" sldId="2147483651"/>
            <ac:spMk id="98316" creationId="{00000000-0000-0000-0000-000000000000}"/>
          </ac:spMkLst>
        </pc:spChg>
      </pc:sldMasterChg>
    </pc:docChg>
  </pc:docChgLst>
  <pc:docChgLst>
    <pc:chgData name="Parma Nand" userId="a214ac8f-221c-4393-b64b-d99306f8255f" providerId="ADAL" clId="{7853A022-2E73-4B89-81BB-657B84DF81A9}"/>
    <pc:docChg chg="custSel modSld modMainMaster">
      <pc:chgData name="Parma Nand" userId="a214ac8f-221c-4393-b64b-d99306f8255f" providerId="ADAL" clId="{7853A022-2E73-4B89-81BB-657B84DF81A9}" dt="2021-07-05T02:41:51.668" v="46" actId="478"/>
      <pc:docMkLst>
        <pc:docMk/>
      </pc:docMkLst>
      <pc:sldChg chg="modSp mod">
        <pc:chgData name="Parma Nand" userId="a214ac8f-221c-4393-b64b-d99306f8255f" providerId="ADAL" clId="{7853A022-2E73-4B89-81BB-657B84DF81A9}" dt="2021-07-05T02:39:45.994" v="27" actId="14100"/>
        <pc:sldMkLst>
          <pc:docMk/>
          <pc:sldMk cId="0" sldId="256"/>
        </pc:sldMkLst>
        <pc:spChg chg="mod">
          <ac:chgData name="Parma Nand" userId="a214ac8f-221c-4393-b64b-d99306f8255f" providerId="ADAL" clId="{7853A022-2E73-4B89-81BB-657B84DF81A9}" dt="2021-07-05T02:39:45.994" v="27" actId="14100"/>
          <ac:spMkLst>
            <pc:docMk/>
            <pc:sldMk cId="0" sldId="256"/>
            <ac:spMk id="6146" creationId="{00000000-0000-0000-0000-000000000000}"/>
          </ac:spMkLst>
        </pc:spChg>
      </pc:sldChg>
      <pc:sldChg chg="delSp mod">
        <pc:chgData name="Parma Nand" userId="a214ac8f-221c-4393-b64b-d99306f8255f" providerId="ADAL" clId="{7853A022-2E73-4B89-81BB-657B84DF81A9}" dt="2021-07-05T02:40:05.858" v="28" actId="478"/>
        <pc:sldMkLst>
          <pc:docMk/>
          <pc:sldMk cId="0" sldId="258"/>
        </pc:sldMkLst>
        <pc:inkChg chg="del">
          <ac:chgData name="Parma Nand" userId="a214ac8f-221c-4393-b64b-d99306f8255f" providerId="ADAL" clId="{7853A022-2E73-4B89-81BB-657B84DF81A9}" dt="2021-07-05T02:40:05.858" v="28" actId="478"/>
          <ac:inkMkLst>
            <pc:docMk/>
            <pc:sldMk cId="0" sldId="258"/>
            <ac:inkMk id="2" creationId="{E5C170A3-E1FE-4896-9813-1B39972569AA}"/>
          </ac:inkMkLst>
        </pc:inkChg>
      </pc:sldChg>
      <pc:sldChg chg="delSp mod">
        <pc:chgData name="Parma Nand" userId="a214ac8f-221c-4393-b64b-d99306f8255f" providerId="ADAL" clId="{7853A022-2E73-4B89-81BB-657B84DF81A9}" dt="2021-07-05T02:40:10.316" v="29" actId="478"/>
        <pc:sldMkLst>
          <pc:docMk/>
          <pc:sldMk cId="0" sldId="259"/>
        </pc:sldMkLst>
        <pc:inkChg chg="del">
          <ac:chgData name="Parma Nand" userId="a214ac8f-221c-4393-b64b-d99306f8255f" providerId="ADAL" clId="{7853A022-2E73-4B89-81BB-657B84DF81A9}" dt="2021-07-05T02:40:10.316" v="29" actId="478"/>
          <ac:inkMkLst>
            <pc:docMk/>
            <pc:sldMk cId="0" sldId="259"/>
            <ac:inkMk id="2" creationId="{332FBF91-F9E0-4CF8-94E7-BD23D21DA582}"/>
          </ac:inkMkLst>
        </pc:inkChg>
      </pc:sldChg>
      <pc:sldChg chg="delSp mod">
        <pc:chgData name="Parma Nand" userId="a214ac8f-221c-4393-b64b-d99306f8255f" providerId="ADAL" clId="{7853A022-2E73-4B89-81BB-657B84DF81A9}" dt="2021-07-05T02:40:12.673" v="30" actId="478"/>
        <pc:sldMkLst>
          <pc:docMk/>
          <pc:sldMk cId="0" sldId="260"/>
        </pc:sldMkLst>
        <pc:inkChg chg="del">
          <ac:chgData name="Parma Nand" userId="a214ac8f-221c-4393-b64b-d99306f8255f" providerId="ADAL" clId="{7853A022-2E73-4B89-81BB-657B84DF81A9}" dt="2021-07-05T02:40:12.673" v="30" actId="478"/>
          <ac:inkMkLst>
            <pc:docMk/>
            <pc:sldMk cId="0" sldId="260"/>
            <ac:inkMk id="2" creationId="{AA20B90B-5EED-4A22-90F4-0C8D49F783DD}"/>
          </ac:inkMkLst>
        </pc:inkChg>
      </pc:sldChg>
      <pc:sldChg chg="delSp mod">
        <pc:chgData name="Parma Nand" userId="a214ac8f-221c-4393-b64b-d99306f8255f" providerId="ADAL" clId="{7853A022-2E73-4B89-81BB-657B84DF81A9}" dt="2021-07-05T02:40:14.554" v="31" actId="478"/>
        <pc:sldMkLst>
          <pc:docMk/>
          <pc:sldMk cId="0" sldId="261"/>
        </pc:sldMkLst>
        <pc:inkChg chg="del">
          <ac:chgData name="Parma Nand" userId="a214ac8f-221c-4393-b64b-d99306f8255f" providerId="ADAL" clId="{7853A022-2E73-4B89-81BB-657B84DF81A9}" dt="2021-07-05T02:40:14.554" v="31" actId="478"/>
          <ac:inkMkLst>
            <pc:docMk/>
            <pc:sldMk cId="0" sldId="261"/>
            <ac:inkMk id="2" creationId="{A6CECE59-A952-4396-88B4-AB04147B7DF8}"/>
          </ac:inkMkLst>
        </pc:inkChg>
      </pc:sldChg>
      <pc:sldChg chg="delSp mod">
        <pc:chgData name="Parma Nand" userId="a214ac8f-221c-4393-b64b-d99306f8255f" providerId="ADAL" clId="{7853A022-2E73-4B89-81BB-657B84DF81A9}" dt="2021-07-05T02:40:16.673" v="32" actId="478"/>
        <pc:sldMkLst>
          <pc:docMk/>
          <pc:sldMk cId="0" sldId="262"/>
        </pc:sldMkLst>
        <pc:inkChg chg="del">
          <ac:chgData name="Parma Nand" userId="a214ac8f-221c-4393-b64b-d99306f8255f" providerId="ADAL" clId="{7853A022-2E73-4B89-81BB-657B84DF81A9}" dt="2021-07-05T02:40:16.673" v="32" actId="478"/>
          <ac:inkMkLst>
            <pc:docMk/>
            <pc:sldMk cId="0" sldId="262"/>
            <ac:inkMk id="2" creationId="{9273D0EC-ED7E-4937-832C-9DC034112E0C}"/>
          </ac:inkMkLst>
        </pc:inkChg>
      </pc:sldChg>
      <pc:sldChg chg="delSp mod">
        <pc:chgData name="Parma Nand" userId="a214ac8f-221c-4393-b64b-d99306f8255f" providerId="ADAL" clId="{7853A022-2E73-4B89-81BB-657B84DF81A9}" dt="2021-07-05T02:40:19.158" v="33" actId="478"/>
        <pc:sldMkLst>
          <pc:docMk/>
          <pc:sldMk cId="0" sldId="263"/>
        </pc:sldMkLst>
        <pc:inkChg chg="del">
          <ac:chgData name="Parma Nand" userId="a214ac8f-221c-4393-b64b-d99306f8255f" providerId="ADAL" clId="{7853A022-2E73-4B89-81BB-657B84DF81A9}" dt="2021-07-05T02:40:19.158" v="33" actId="478"/>
          <ac:inkMkLst>
            <pc:docMk/>
            <pc:sldMk cId="0" sldId="263"/>
            <ac:inkMk id="2" creationId="{0682441F-8EC9-4DAF-B6C3-10D1EFCB9A98}"/>
          </ac:inkMkLst>
        </pc:inkChg>
      </pc:sldChg>
      <pc:sldChg chg="delSp mod">
        <pc:chgData name="Parma Nand" userId="a214ac8f-221c-4393-b64b-d99306f8255f" providerId="ADAL" clId="{7853A022-2E73-4B89-81BB-657B84DF81A9}" dt="2021-07-05T02:40:23.235" v="34" actId="478"/>
        <pc:sldMkLst>
          <pc:docMk/>
          <pc:sldMk cId="0" sldId="265"/>
        </pc:sldMkLst>
        <pc:inkChg chg="del">
          <ac:chgData name="Parma Nand" userId="a214ac8f-221c-4393-b64b-d99306f8255f" providerId="ADAL" clId="{7853A022-2E73-4B89-81BB-657B84DF81A9}" dt="2021-07-05T02:40:23.235" v="34" actId="478"/>
          <ac:inkMkLst>
            <pc:docMk/>
            <pc:sldMk cId="0" sldId="265"/>
            <ac:inkMk id="2" creationId="{C64DA84A-AF02-4AEF-B649-C7FD0CED563F}"/>
          </ac:inkMkLst>
        </pc:inkChg>
      </pc:sldChg>
      <pc:sldChg chg="delSp mod">
        <pc:chgData name="Parma Nand" userId="a214ac8f-221c-4393-b64b-d99306f8255f" providerId="ADAL" clId="{7853A022-2E73-4B89-81BB-657B84DF81A9}" dt="2021-07-05T02:40:25.447" v="35" actId="478"/>
        <pc:sldMkLst>
          <pc:docMk/>
          <pc:sldMk cId="0" sldId="266"/>
        </pc:sldMkLst>
        <pc:inkChg chg="del">
          <ac:chgData name="Parma Nand" userId="a214ac8f-221c-4393-b64b-d99306f8255f" providerId="ADAL" clId="{7853A022-2E73-4B89-81BB-657B84DF81A9}" dt="2021-07-05T02:40:25.447" v="35" actId="478"/>
          <ac:inkMkLst>
            <pc:docMk/>
            <pc:sldMk cId="0" sldId="266"/>
            <ac:inkMk id="2" creationId="{B5C644C0-7F12-49F4-87BF-0CF9E392C426}"/>
          </ac:inkMkLst>
        </pc:inkChg>
      </pc:sldChg>
      <pc:sldChg chg="delSp mod">
        <pc:chgData name="Parma Nand" userId="a214ac8f-221c-4393-b64b-d99306f8255f" providerId="ADAL" clId="{7853A022-2E73-4B89-81BB-657B84DF81A9}" dt="2021-07-05T02:40:30.725" v="36" actId="478"/>
        <pc:sldMkLst>
          <pc:docMk/>
          <pc:sldMk cId="0" sldId="267"/>
        </pc:sldMkLst>
        <pc:inkChg chg="del">
          <ac:chgData name="Parma Nand" userId="a214ac8f-221c-4393-b64b-d99306f8255f" providerId="ADAL" clId="{7853A022-2E73-4B89-81BB-657B84DF81A9}" dt="2021-07-05T02:40:30.725" v="36" actId="478"/>
          <ac:inkMkLst>
            <pc:docMk/>
            <pc:sldMk cId="0" sldId="267"/>
            <ac:inkMk id="2" creationId="{5DAAF70F-2FD0-496C-906A-B3E2AA5FE176}"/>
          </ac:inkMkLst>
        </pc:inkChg>
      </pc:sldChg>
      <pc:sldChg chg="delSp mod">
        <pc:chgData name="Parma Nand" userId="a214ac8f-221c-4393-b64b-d99306f8255f" providerId="ADAL" clId="{7853A022-2E73-4B89-81BB-657B84DF81A9}" dt="2021-07-05T02:40:33.070" v="37" actId="478"/>
        <pc:sldMkLst>
          <pc:docMk/>
          <pc:sldMk cId="0" sldId="268"/>
        </pc:sldMkLst>
        <pc:inkChg chg="del">
          <ac:chgData name="Parma Nand" userId="a214ac8f-221c-4393-b64b-d99306f8255f" providerId="ADAL" clId="{7853A022-2E73-4B89-81BB-657B84DF81A9}" dt="2021-07-05T02:40:33.070" v="37" actId="478"/>
          <ac:inkMkLst>
            <pc:docMk/>
            <pc:sldMk cId="0" sldId="268"/>
            <ac:inkMk id="2" creationId="{93F94A33-B793-4684-8F91-69198D3CDED3}"/>
          </ac:inkMkLst>
        </pc:inkChg>
      </pc:sldChg>
      <pc:sldChg chg="delSp mod">
        <pc:chgData name="Parma Nand" userId="a214ac8f-221c-4393-b64b-d99306f8255f" providerId="ADAL" clId="{7853A022-2E73-4B89-81BB-657B84DF81A9}" dt="2021-07-05T02:40:37.764" v="38" actId="478"/>
        <pc:sldMkLst>
          <pc:docMk/>
          <pc:sldMk cId="0" sldId="270"/>
        </pc:sldMkLst>
        <pc:inkChg chg="del">
          <ac:chgData name="Parma Nand" userId="a214ac8f-221c-4393-b64b-d99306f8255f" providerId="ADAL" clId="{7853A022-2E73-4B89-81BB-657B84DF81A9}" dt="2021-07-05T02:40:37.764" v="38" actId="478"/>
          <ac:inkMkLst>
            <pc:docMk/>
            <pc:sldMk cId="0" sldId="270"/>
            <ac:inkMk id="2" creationId="{60373BBC-6482-40F1-BD4F-7A7D813DA3E7}"/>
          </ac:inkMkLst>
        </pc:inkChg>
      </pc:sldChg>
      <pc:sldChg chg="delSp mod">
        <pc:chgData name="Parma Nand" userId="a214ac8f-221c-4393-b64b-d99306f8255f" providerId="ADAL" clId="{7853A022-2E73-4B89-81BB-657B84DF81A9}" dt="2021-07-05T02:41:09.987" v="43" actId="478"/>
        <pc:sldMkLst>
          <pc:docMk/>
          <pc:sldMk cId="0" sldId="291"/>
        </pc:sldMkLst>
        <pc:inkChg chg="del">
          <ac:chgData name="Parma Nand" userId="a214ac8f-221c-4393-b64b-d99306f8255f" providerId="ADAL" clId="{7853A022-2E73-4B89-81BB-657B84DF81A9}" dt="2021-07-05T02:41:09.987" v="43" actId="478"/>
          <ac:inkMkLst>
            <pc:docMk/>
            <pc:sldMk cId="0" sldId="291"/>
            <ac:inkMk id="2" creationId="{9E26ED6E-F60E-4D4C-ABDA-75808F8D43E7}"/>
          </ac:inkMkLst>
        </pc:inkChg>
      </pc:sldChg>
      <pc:sldChg chg="delSp mod">
        <pc:chgData name="Parma Nand" userId="a214ac8f-221c-4393-b64b-d99306f8255f" providerId="ADAL" clId="{7853A022-2E73-4B89-81BB-657B84DF81A9}" dt="2021-07-05T02:41:03.511" v="41" actId="478"/>
        <pc:sldMkLst>
          <pc:docMk/>
          <pc:sldMk cId="0" sldId="293"/>
        </pc:sldMkLst>
        <pc:inkChg chg="del">
          <ac:chgData name="Parma Nand" userId="a214ac8f-221c-4393-b64b-d99306f8255f" providerId="ADAL" clId="{7853A022-2E73-4B89-81BB-657B84DF81A9}" dt="2021-07-05T02:41:03.511" v="41" actId="478"/>
          <ac:inkMkLst>
            <pc:docMk/>
            <pc:sldMk cId="0" sldId="293"/>
            <ac:inkMk id="2" creationId="{F411D040-3D51-4A02-B8C9-3192489045C8}"/>
          </ac:inkMkLst>
        </pc:inkChg>
      </pc:sldChg>
      <pc:sldChg chg="delSp mod">
        <pc:chgData name="Parma Nand" userId="a214ac8f-221c-4393-b64b-d99306f8255f" providerId="ADAL" clId="{7853A022-2E73-4B89-81BB-657B84DF81A9}" dt="2021-07-05T02:41:07.510" v="42" actId="478"/>
        <pc:sldMkLst>
          <pc:docMk/>
          <pc:sldMk cId="0" sldId="309"/>
        </pc:sldMkLst>
        <pc:inkChg chg="del">
          <ac:chgData name="Parma Nand" userId="a214ac8f-221c-4393-b64b-d99306f8255f" providerId="ADAL" clId="{7853A022-2E73-4B89-81BB-657B84DF81A9}" dt="2021-07-05T02:41:07.510" v="42" actId="478"/>
          <ac:inkMkLst>
            <pc:docMk/>
            <pc:sldMk cId="0" sldId="309"/>
            <ac:inkMk id="2" creationId="{3044028E-77BE-41DD-BED4-987E428C7A76}"/>
          </ac:inkMkLst>
        </pc:inkChg>
      </pc:sldChg>
      <pc:sldChg chg="delSp mod">
        <pc:chgData name="Parma Nand" userId="a214ac8f-221c-4393-b64b-d99306f8255f" providerId="ADAL" clId="{7853A022-2E73-4B89-81BB-657B84DF81A9}" dt="2021-07-05T02:41:51.668" v="46" actId="478"/>
        <pc:sldMkLst>
          <pc:docMk/>
          <pc:sldMk cId="2506269114" sldId="312"/>
        </pc:sldMkLst>
        <pc:spChg chg="del">
          <ac:chgData name="Parma Nand" userId="a214ac8f-221c-4393-b64b-d99306f8255f" providerId="ADAL" clId="{7853A022-2E73-4B89-81BB-657B84DF81A9}" dt="2021-07-05T02:40:57.608" v="39" actId="478"/>
          <ac:spMkLst>
            <pc:docMk/>
            <pc:sldMk cId="2506269114" sldId="312"/>
            <ac:spMk id="54303" creationId="{00000000-0000-0000-0000-000000000000}"/>
          </ac:spMkLst>
        </pc:spChg>
        <pc:inkChg chg="del">
          <ac:chgData name="Parma Nand" userId="a214ac8f-221c-4393-b64b-d99306f8255f" providerId="ADAL" clId="{7853A022-2E73-4B89-81BB-657B84DF81A9}" dt="2021-07-05T02:41:51.668" v="46" actId="478"/>
          <ac:inkMkLst>
            <pc:docMk/>
            <pc:sldMk cId="2506269114" sldId="312"/>
            <ac:inkMk id="2" creationId="{08131AA2-0883-4744-9FF1-16738DC4FD99}"/>
          </ac:inkMkLst>
        </pc:inkChg>
      </pc:sldChg>
      <pc:sldChg chg="delSp">
        <pc:chgData name="Parma Nand" userId="a214ac8f-221c-4393-b64b-d99306f8255f" providerId="ADAL" clId="{7853A022-2E73-4B89-81BB-657B84DF81A9}" dt="2021-07-05T02:41:01.356" v="40" actId="478"/>
        <pc:sldMkLst>
          <pc:docMk/>
          <pc:sldMk cId="15576803" sldId="313"/>
        </pc:sldMkLst>
        <pc:spChg chg="del">
          <ac:chgData name="Parma Nand" userId="a214ac8f-221c-4393-b64b-d99306f8255f" providerId="ADAL" clId="{7853A022-2E73-4B89-81BB-657B84DF81A9}" dt="2021-07-05T02:41:01.356" v="40" actId="478"/>
          <ac:spMkLst>
            <pc:docMk/>
            <pc:sldMk cId="15576803" sldId="313"/>
            <ac:spMk id="55326" creationId="{00000000-0000-0000-0000-000000000000}"/>
          </ac:spMkLst>
        </pc:spChg>
      </pc:sldChg>
      <pc:sldMasterChg chg="modSp mod">
        <pc:chgData name="Parma Nand" userId="a214ac8f-221c-4393-b64b-d99306f8255f" providerId="ADAL" clId="{7853A022-2E73-4B89-81BB-657B84DF81A9}" dt="2021-07-05T02:41:40.545" v="45" actId="20577"/>
        <pc:sldMasterMkLst>
          <pc:docMk/>
          <pc:sldMasterMk cId="0" sldId="2147483651"/>
        </pc:sldMasterMkLst>
        <pc:spChg chg="mod">
          <ac:chgData name="Parma Nand" userId="a214ac8f-221c-4393-b64b-d99306f8255f" providerId="ADAL" clId="{7853A022-2E73-4B89-81BB-657B84DF81A9}" dt="2021-07-05T02:41:40.545" v="45" actId="20577"/>
          <ac:spMkLst>
            <pc:docMk/>
            <pc:sldMasterMk cId="0" sldId="2147483651"/>
            <ac:spMk id="98316" creationId="{00000000-0000-0000-0000-000000000000}"/>
          </ac:spMkLst>
        </pc:spChg>
      </pc:sldMasterChg>
    </pc:docChg>
  </pc:docChgLst>
  <pc:docChgLst>
    <pc:chgData name="Parma Nand" userId="a214ac8f-221c-4393-b64b-d99306f8255f" providerId="ADAL" clId="{71F76A86-E37C-47E3-B6F7-D24F0D3BD9AA}"/>
    <pc:docChg chg="delSld modSld">
      <pc:chgData name="Parma Nand" userId="a214ac8f-221c-4393-b64b-d99306f8255f" providerId="ADAL" clId="{71F76A86-E37C-47E3-B6F7-D24F0D3BD9AA}" dt="2021-04-13T01:39:07.191" v="11"/>
      <pc:docMkLst>
        <pc:docMk/>
      </pc:docMkLst>
      <pc:sldChg chg="addSp">
        <pc:chgData name="Parma Nand" userId="a214ac8f-221c-4393-b64b-d99306f8255f" providerId="ADAL" clId="{71F76A86-E37C-47E3-B6F7-D24F0D3BD9AA}" dt="2021-04-13T01:39:07.191" v="11"/>
        <pc:sldMkLst>
          <pc:docMk/>
          <pc:sldMk cId="0" sldId="258"/>
        </pc:sldMkLst>
        <pc:inkChg chg="add">
          <ac:chgData name="Parma Nand" userId="a214ac8f-221c-4393-b64b-d99306f8255f" providerId="ADAL" clId="{71F76A86-E37C-47E3-B6F7-D24F0D3BD9AA}" dt="2021-04-13T01:39:07.191" v="11"/>
          <ac:inkMkLst>
            <pc:docMk/>
            <pc:sldMk cId="0" sldId="258"/>
            <ac:inkMk id="2" creationId="{E5C170A3-E1FE-4896-9813-1B39972569AA}"/>
          </ac:inkMkLst>
        </pc:inkChg>
      </pc:sldChg>
      <pc:sldChg chg="addSp">
        <pc:chgData name="Parma Nand" userId="a214ac8f-221c-4393-b64b-d99306f8255f" providerId="ADAL" clId="{71F76A86-E37C-47E3-B6F7-D24F0D3BD9AA}" dt="2021-04-13T01:39:07.191" v="11"/>
        <pc:sldMkLst>
          <pc:docMk/>
          <pc:sldMk cId="0" sldId="259"/>
        </pc:sldMkLst>
        <pc:inkChg chg="add">
          <ac:chgData name="Parma Nand" userId="a214ac8f-221c-4393-b64b-d99306f8255f" providerId="ADAL" clId="{71F76A86-E37C-47E3-B6F7-D24F0D3BD9AA}" dt="2021-04-13T01:39:07.191" v="11"/>
          <ac:inkMkLst>
            <pc:docMk/>
            <pc:sldMk cId="0" sldId="259"/>
            <ac:inkMk id="2" creationId="{332FBF91-F9E0-4CF8-94E7-BD23D21DA582}"/>
          </ac:inkMkLst>
        </pc:inkChg>
      </pc:sldChg>
      <pc:sldChg chg="addSp">
        <pc:chgData name="Parma Nand" userId="a214ac8f-221c-4393-b64b-d99306f8255f" providerId="ADAL" clId="{71F76A86-E37C-47E3-B6F7-D24F0D3BD9AA}" dt="2021-04-13T01:39:07.191" v="11"/>
        <pc:sldMkLst>
          <pc:docMk/>
          <pc:sldMk cId="0" sldId="260"/>
        </pc:sldMkLst>
        <pc:inkChg chg="add">
          <ac:chgData name="Parma Nand" userId="a214ac8f-221c-4393-b64b-d99306f8255f" providerId="ADAL" clId="{71F76A86-E37C-47E3-B6F7-D24F0D3BD9AA}" dt="2021-04-13T01:39:07.191" v="11"/>
          <ac:inkMkLst>
            <pc:docMk/>
            <pc:sldMk cId="0" sldId="260"/>
            <ac:inkMk id="2" creationId="{AA20B90B-5EED-4A22-90F4-0C8D49F783DD}"/>
          </ac:inkMkLst>
        </pc:inkChg>
      </pc:sldChg>
      <pc:sldChg chg="addSp">
        <pc:chgData name="Parma Nand" userId="a214ac8f-221c-4393-b64b-d99306f8255f" providerId="ADAL" clId="{71F76A86-E37C-47E3-B6F7-D24F0D3BD9AA}" dt="2021-04-13T01:39:07.191" v="11"/>
        <pc:sldMkLst>
          <pc:docMk/>
          <pc:sldMk cId="0" sldId="261"/>
        </pc:sldMkLst>
        <pc:inkChg chg="add">
          <ac:chgData name="Parma Nand" userId="a214ac8f-221c-4393-b64b-d99306f8255f" providerId="ADAL" clId="{71F76A86-E37C-47E3-B6F7-D24F0D3BD9AA}" dt="2021-04-13T01:39:07.191" v="11"/>
          <ac:inkMkLst>
            <pc:docMk/>
            <pc:sldMk cId="0" sldId="261"/>
            <ac:inkMk id="2" creationId="{A6CECE59-A952-4396-88B4-AB04147B7DF8}"/>
          </ac:inkMkLst>
        </pc:inkChg>
      </pc:sldChg>
      <pc:sldChg chg="addSp">
        <pc:chgData name="Parma Nand" userId="a214ac8f-221c-4393-b64b-d99306f8255f" providerId="ADAL" clId="{71F76A86-E37C-47E3-B6F7-D24F0D3BD9AA}" dt="2021-04-13T01:39:07.191" v="11"/>
        <pc:sldMkLst>
          <pc:docMk/>
          <pc:sldMk cId="0" sldId="262"/>
        </pc:sldMkLst>
        <pc:inkChg chg="add">
          <ac:chgData name="Parma Nand" userId="a214ac8f-221c-4393-b64b-d99306f8255f" providerId="ADAL" clId="{71F76A86-E37C-47E3-B6F7-D24F0D3BD9AA}" dt="2021-04-13T01:39:07.191" v="11"/>
          <ac:inkMkLst>
            <pc:docMk/>
            <pc:sldMk cId="0" sldId="262"/>
            <ac:inkMk id="2" creationId="{9273D0EC-ED7E-4937-832C-9DC034112E0C}"/>
          </ac:inkMkLst>
        </pc:inkChg>
      </pc:sldChg>
      <pc:sldChg chg="addSp">
        <pc:chgData name="Parma Nand" userId="a214ac8f-221c-4393-b64b-d99306f8255f" providerId="ADAL" clId="{71F76A86-E37C-47E3-B6F7-D24F0D3BD9AA}" dt="2021-04-13T01:39:07.191" v="11"/>
        <pc:sldMkLst>
          <pc:docMk/>
          <pc:sldMk cId="0" sldId="263"/>
        </pc:sldMkLst>
        <pc:inkChg chg="add">
          <ac:chgData name="Parma Nand" userId="a214ac8f-221c-4393-b64b-d99306f8255f" providerId="ADAL" clId="{71F76A86-E37C-47E3-B6F7-D24F0D3BD9AA}" dt="2021-04-13T01:39:07.191" v="11"/>
          <ac:inkMkLst>
            <pc:docMk/>
            <pc:sldMk cId="0" sldId="263"/>
            <ac:inkMk id="2" creationId="{0682441F-8EC9-4DAF-B6C3-10D1EFCB9A98}"/>
          </ac:inkMkLst>
        </pc:inkChg>
      </pc:sldChg>
      <pc:sldChg chg="addSp">
        <pc:chgData name="Parma Nand" userId="a214ac8f-221c-4393-b64b-d99306f8255f" providerId="ADAL" clId="{71F76A86-E37C-47E3-B6F7-D24F0D3BD9AA}" dt="2021-04-13T01:39:07.191" v="11"/>
        <pc:sldMkLst>
          <pc:docMk/>
          <pc:sldMk cId="0" sldId="264"/>
        </pc:sldMkLst>
        <pc:inkChg chg="add">
          <ac:chgData name="Parma Nand" userId="a214ac8f-221c-4393-b64b-d99306f8255f" providerId="ADAL" clId="{71F76A86-E37C-47E3-B6F7-D24F0D3BD9AA}" dt="2021-04-13T01:39:07.191" v="11"/>
          <ac:inkMkLst>
            <pc:docMk/>
            <pc:sldMk cId="0" sldId="264"/>
            <ac:inkMk id="2" creationId="{B569664A-246E-4FD7-9C70-A15B3463AF27}"/>
          </ac:inkMkLst>
        </pc:inkChg>
      </pc:sldChg>
      <pc:sldChg chg="addSp">
        <pc:chgData name="Parma Nand" userId="a214ac8f-221c-4393-b64b-d99306f8255f" providerId="ADAL" clId="{71F76A86-E37C-47E3-B6F7-D24F0D3BD9AA}" dt="2021-04-13T01:39:07.191" v="11"/>
        <pc:sldMkLst>
          <pc:docMk/>
          <pc:sldMk cId="0" sldId="265"/>
        </pc:sldMkLst>
        <pc:inkChg chg="add">
          <ac:chgData name="Parma Nand" userId="a214ac8f-221c-4393-b64b-d99306f8255f" providerId="ADAL" clId="{71F76A86-E37C-47E3-B6F7-D24F0D3BD9AA}" dt="2021-04-13T01:39:07.191" v="11"/>
          <ac:inkMkLst>
            <pc:docMk/>
            <pc:sldMk cId="0" sldId="265"/>
            <ac:inkMk id="2" creationId="{C64DA84A-AF02-4AEF-B649-C7FD0CED563F}"/>
          </ac:inkMkLst>
        </pc:inkChg>
      </pc:sldChg>
      <pc:sldChg chg="addSp">
        <pc:chgData name="Parma Nand" userId="a214ac8f-221c-4393-b64b-d99306f8255f" providerId="ADAL" clId="{71F76A86-E37C-47E3-B6F7-D24F0D3BD9AA}" dt="2021-04-13T01:39:07.191" v="11"/>
        <pc:sldMkLst>
          <pc:docMk/>
          <pc:sldMk cId="0" sldId="266"/>
        </pc:sldMkLst>
        <pc:inkChg chg="add">
          <ac:chgData name="Parma Nand" userId="a214ac8f-221c-4393-b64b-d99306f8255f" providerId="ADAL" clId="{71F76A86-E37C-47E3-B6F7-D24F0D3BD9AA}" dt="2021-04-13T01:39:07.191" v="11"/>
          <ac:inkMkLst>
            <pc:docMk/>
            <pc:sldMk cId="0" sldId="266"/>
            <ac:inkMk id="2" creationId="{B5C644C0-7F12-49F4-87BF-0CF9E392C426}"/>
          </ac:inkMkLst>
        </pc:inkChg>
      </pc:sldChg>
      <pc:sldChg chg="addSp">
        <pc:chgData name="Parma Nand" userId="a214ac8f-221c-4393-b64b-d99306f8255f" providerId="ADAL" clId="{71F76A86-E37C-47E3-B6F7-D24F0D3BD9AA}" dt="2021-04-13T01:39:07.191" v="11"/>
        <pc:sldMkLst>
          <pc:docMk/>
          <pc:sldMk cId="0" sldId="267"/>
        </pc:sldMkLst>
        <pc:inkChg chg="add">
          <ac:chgData name="Parma Nand" userId="a214ac8f-221c-4393-b64b-d99306f8255f" providerId="ADAL" clId="{71F76A86-E37C-47E3-B6F7-D24F0D3BD9AA}" dt="2021-04-13T01:39:07.191" v="11"/>
          <ac:inkMkLst>
            <pc:docMk/>
            <pc:sldMk cId="0" sldId="267"/>
            <ac:inkMk id="2" creationId="{5DAAF70F-2FD0-496C-906A-B3E2AA5FE176}"/>
          </ac:inkMkLst>
        </pc:inkChg>
      </pc:sldChg>
      <pc:sldChg chg="addSp">
        <pc:chgData name="Parma Nand" userId="a214ac8f-221c-4393-b64b-d99306f8255f" providerId="ADAL" clId="{71F76A86-E37C-47E3-B6F7-D24F0D3BD9AA}" dt="2021-04-13T01:39:07.191" v="11"/>
        <pc:sldMkLst>
          <pc:docMk/>
          <pc:sldMk cId="0" sldId="268"/>
        </pc:sldMkLst>
        <pc:inkChg chg="add">
          <ac:chgData name="Parma Nand" userId="a214ac8f-221c-4393-b64b-d99306f8255f" providerId="ADAL" clId="{71F76A86-E37C-47E3-B6F7-D24F0D3BD9AA}" dt="2021-04-13T01:39:07.191" v="11"/>
          <ac:inkMkLst>
            <pc:docMk/>
            <pc:sldMk cId="0" sldId="268"/>
            <ac:inkMk id="2" creationId="{93F94A33-B793-4684-8F91-69198D3CDED3}"/>
          </ac:inkMkLst>
        </pc:inkChg>
      </pc:sldChg>
      <pc:sldChg chg="addSp">
        <pc:chgData name="Parma Nand" userId="a214ac8f-221c-4393-b64b-d99306f8255f" providerId="ADAL" clId="{71F76A86-E37C-47E3-B6F7-D24F0D3BD9AA}" dt="2021-04-13T01:39:07.191" v="11"/>
        <pc:sldMkLst>
          <pc:docMk/>
          <pc:sldMk cId="0" sldId="270"/>
        </pc:sldMkLst>
        <pc:inkChg chg="add">
          <ac:chgData name="Parma Nand" userId="a214ac8f-221c-4393-b64b-d99306f8255f" providerId="ADAL" clId="{71F76A86-E37C-47E3-B6F7-D24F0D3BD9AA}" dt="2021-04-13T01:39:07.191" v="11"/>
          <ac:inkMkLst>
            <pc:docMk/>
            <pc:sldMk cId="0" sldId="270"/>
            <ac:inkMk id="2" creationId="{60373BBC-6482-40F1-BD4F-7A7D813DA3E7}"/>
          </ac:inkMkLst>
        </pc:inkChg>
      </pc:sldChg>
      <pc:sldChg chg="addSp">
        <pc:chgData name="Parma Nand" userId="a214ac8f-221c-4393-b64b-d99306f8255f" providerId="ADAL" clId="{71F76A86-E37C-47E3-B6F7-D24F0D3BD9AA}" dt="2021-04-13T01:39:07.191" v="11"/>
        <pc:sldMkLst>
          <pc:docMk/>
          <pc:sldMk cId="0" sldId="271"/>
        </pc:sldMkLst>
        <pc:inkChg chg="add">
          <ac:chgData name="Parma Nand" userId="a214ac8f-221c-4393-b64b-d99306f8255f" providerId="ADAL" clId="{71F76A86-E37C-47E3-B6F7-D24F0D3BD9AA}" dt="2021-04-13T01:39:07.191" v="11"/>
          <ac:inkMkLst>
            <pc:docMk/>
            <pc:sldMk cId="0" sldId="271"/>
            <ac:inkMk id="2" creationId="{391EA410-ED48-4B51-9F73-C941B0D394E6}"/>
          </ac:inkMkLst>
        </pc:inkChg>
      </pc:sldChg>
      <pc:sldChg chg="del">
        <pc:chgData name="Parma Nand" userId="a214ac8f-221c-4393-b64b-d99306f8255f" providerId="ADAL" clId="{71F76A86-E37C-47E3-B6F7-D24F0D3BD9AA}" dt="2021-04-12T22:37:51.511" v="0" actId="47"/>
        <pc:sldMkLst>
          <pc:docMk/>
          <pc:sldMk cId="0" sldId="272"/>
        </pc:sldMkLst>
      </pc:sldChg>
      <pc:sldChg chg="del">
        <pc:chgData name="Parma Nand" userId="a214ac8f-221c-4393-b64b-d99306f8255f" providerId="ADAL" clId="{71F76A86-E37C-47E3-B6F7-D24F0D3BD9AA}" dt="2021-04-12T22:38:00.324" v="1" actId="47"/>
        <pc:sldMkLst>
          <pc:docMk/>
          <pc:sldMk cId="0" sldId="273"/>
        </pc:sldMkLst>
      </pc:sldChg>
      <pc:sldChg chg="del">
        <pc:chgData name="Parma Nand" userId="a214ac8f-221c-4393-b64b-d99306f8255f" providerId="ADAL" clId="{71F76A86-E37C-47E3-B6F7-D24F0D3BD9AA}" dt="2021-04-12T22:38:04.574" v="2" actId="47"/>
        <pc:sldMkLst>
          <pc:docMk/>
          <pc:sldMk cId="0" sldId="274"/>
        </pc:sldMkLst>
      </pc:sldChg>
      <pc:sldChg chg="del">
        <pc:chgData name="Parma Nand" userId="a214ac8f-221c-4393-b64b-d99306f8255f" providerId="ADAL" clId="{71F76A86-E37C-47E3-B6F7-D24F0D3BD9AA}" dt="2021-04-12T22:38:08.332" v="3" actId="47"/>
        <pc:sldMkLst>
          <pc:docMk/>
          <pc:sldMk cId="0" sldId="275"/>
        </pc:sldMkLst>
      </pc:sldChg>
      <pc:sldChg chg="del">
        <pc:chgData name="Parma Nand" userId="a214ac8f-221c-4393-b64b-d99306f8255f" providerId="ADAL" clId="{71F76A86-E37C-47E3-B6F7-D24F0D3BD9AA}" dt="2021-04-12T22:38:10.469" v="4" actId="47"/>
        <pc:sldMkLst>
          <pc:docMk/>
          <pc:sldMk cId="0" sldId="276"/>
        </pc:sldMkLst>
      </pc:sldChg>
      <pc:sldChg chg="del">
        <pc:chgData name="Parma Nand" userId="a214ac8f-221c-4393-b64b-d99306f8255f" providerId="ADAL" clId="{71F76A86-E37C-47E3-B6F7-D24F0D3BD9AA}" dt="2021-04-12T22:38:11.979" v="5" actId="47"/>
        <pc:sldMkLst>
          <pc:docMk/>
          <pc:sldMk cId="0" sldId="277"/>
        </pc:sldMkLst>
      </pc:sldChg>
      <pc:sldChg chg="del">
        <pc:chgData name="Parma Nand" userId="a214ac8f-221c-4393-b64b-d99306f8255f" providerId="ADAL" clId="{71F76A86-E37C-47E3-B6F7-D24F0D3BD9AA}" dt="2021-04-12T22:38:13.630" v="6" actId="47"/>
        <pc:sldMkLst>
          <pc:docMk/>
          <pc:sldMk cId="0" sldId="278"/>
        </pc:sldMkLst>
      </pc:sldChg>
      <pc:sldChg chg="del">
        <pc:chgData name="Parma Nand" userId="a214ac8f-221c-4393-b64b-d99306f8255f" providerId="ADAL" clId="{71F76A86-E37C-47E3-B6F7-D24F0D3BD9AA}" dt="2021-04-12T22:38:15.577" v="7" actId="47"/>
        <pc:sldMkLst>
          <pc:docMk/>
          <pc:sldMk cId="0" sldId="279"/>
        </pc:sldMkLst>
      </pc:sldChg>
      <pc:sldChg chg="addSp">
        <pc:chgData name="Parma Nand" userId="a214ac8f-221c-4393-b64b-d99306f8255f" providerId="ADAL" clId="{71F76A86-E37C-47E3-B6F7-D24F0D3BD9AA}" dt="2021-04-13T01:39:07.191" v="11"/>
        <pc:sldMkLst>
          <pc:docMk/>
          <pc:sldMk cId="0" sldId="291"/>
        </pc:sldMkLst>
        <pc:inkChg chg="add">
          <ac:chgData name="Parma Nand" userId="a214ac8f-221c-4393-b64b-d99306f8255f" providerId="ADAL" clId="{71F76A86-E37C-47E3-B6F7-D24F0D3BD9AA}" dt="2021-04-13T01:39:07.191" v="11"/>
          <ac:inkMkLst>
            <pc:docMk/>
            <pc:sldMk cId="0" sldId="291"/>
            <ac:inkMk id="2" creationId="{9E26ED6E-F60E-4D4C-ABDA-75808F8D43E7}"/>
          </ac:inkMkLst>
        </pc:inkChg>
      </pc:sldChg>
      <pc:sldChg chg="addSp">
        <pc:chgData name="Parma Nand" userId="a214ac8f-221c-4393-b64b-d99306f8255f" providerId="ADAL" clId="{71F76A86-E37C-47E3-B6F7-D24F0D3BD9AA}" dt="2021-04-13T01:39:07.191" v="11"/>
        <pc:sldMkLst>
          <pc:docMk/>
          <pc:sldMk cId="0" sldId="293"/>
        </pc:sldMkLst>
        <pc:inkChg chg="add">
          <ac:chgData name="Parma Nand" userId="a214ac8f-221c-4393-b64b-d99306f8255f" providerId="ADAL" clId="{71F76A86-E37C-47E3-B6F7-D24F0D3BD9AA}" dt="2021-04-13T01:39:07.191" v="11"/>
          <ac:inkMkLst>
            <pc:docMk/>
            <pc:sldMk cId="0" sldId="293"/>
            <ac:inkMk id="2" creationId="{F411D040-3D51-4A02-B8C9-3192489045C8}"/>
          </ac:inkMkLst>
        </pc:inkChg>
      </pc:sldChg>
      <pc:sldChg chg="addSp">
        <pc:chgData name="Parma Nand" userId="a214ac8f-221c-4393-b64b-d99306f8255f" providerId="ADAL" clId="{71F76A86-E37C-47E3-B6F7-D24F0D3BD9AA}" dt="2021-04-13T01:39:07.191" v="11"/>
        <pc:sldMkLst>
          <pc:docMk/>
          <pc:sldMk cId="0" sldId="309"/>
        </pc:sldMkLst>
        <pc:inkChg chg="add">
          <ac:chgData name="Parma Nand" userId="a214ac8f-221c-4393-b64b-d99306f8255f" providerId="ADAL" clId="{71F76A86-E37C-47E3-B6F7-D24F0D3BD9AA}" dt="2021-04-13T01:39:07.191" v="11"/>
          <ac:inkMkLst>
            <pc:docMk/>
            <pc:sldMk cId="0" sldId="309"/>
            <ac:inkMk id="2" creationId="{3044028E-77BE-41DD-BED4-987E428C7A76}"/>
          </ac:inkMkLst>
        </pc:inkChg>
      </pc:sldChg>
      <pc:sldChg chg="addSp">
        <pc:chgData name="Parma Nand" userId="a214ac8f-221c-4393-b64b-d99306f8255f" providerId="ADAL" clId="{71F76A86-E37C-47E3-B6F7-D24F0D3BD9AA}" dt="2021-04-13T01:39:07.191" v="11"/>
        <pc:sldMkLst>
          <pc:docMk/>
          <pc:sldMk cId="3700858726" sldId="311"/>
        </pc:sldMkLst>
        <pc:inkChg chg="add">
          <ac:chgData name="Parma Nand" userId="a214ac8f-221c-4393-b64b-d99306f8255f" providerId="ADAL" clId="{71F76A86-E37C-47E3-B6F7-D24F0D3BD9AA}" dt="2021-04-13T01:39:07.191" v="11"/>
          <ac:inkMkLst>
            <pc:docMk/>
            <pc:sldMk cId="3700858726" sldId="311"/>
            <ac:inkMk id="2" creationId="{CF910F12-F95B-40EC-B477-AF7AB9BBCAAE}"/>
          </ac:inkMkLst>
        </pc:inkChg>
      </pc:sldChg>
      <pc:sldChg chg="addSp">
        <pc:chgData name="Parma Nand" userId="a214ac8f-221c-4393-b64b-d99306f8255f" providerId="ADAL" clId="{71F76A86-E37C-47E3-B6F7-D24F0D3BD9AA}" dt="2021-04-13T01:39:07.191" v="11"/>
        <pc:sldMkLst>
          <pc:docMk/>
          <pc:sldMk cId="2506269114" sldId="312"/>
        </pc:sldMkLst>
        <pc:inkChg chg="add">
          <ac:chgData name="Parma Nand" userId="a214ac8f-221c-4393-b64b-d99306f8255f" providerId="ADAL" clId="{71F76A86-E37C-47E3-B6F7-D24F0D3BD9AA}" dt="2021-04-13T01:39:07.191" v="11"/>
          <ac:inkMkLst>
            <pc:docMk/>
            <pc:sldMk cId="2506269114" sldId="312"/>
            <ac:inkMk id="2" creationId="{08131AA2-0883-4744-9FF1-16738DC4FD99}"/>
          </ac:inkMkLst>
        </pc:inkChg>
      </pc:sldChg>
      <pc:sldChg chg="del">
        <pc:chgData name="Parma Nand" userId="a214ac8f-221c-4393-b64b-d99306f8255f" providerId="ADAL" clId="{71F76A86-E37C-47E3-B6F7-D24F0D3BD9AA}" dt="2021-04-12T22:38:56.242" v="9" actId="47"/>
        <pc:sldMkLst>
          <pc:docMk/>
          <pc:sldMk cId="1266976788" sldId="314"/>
        </pc:sldMkLst>
      </pc:sldChg>
      <pc:sldChg chg="del">
        <pc:chgData name="Parma Nand" userId="a214ac8f-221c-4393-b64b-d99306f8255f" providerId="ADAL" clId="{71F76A86-E37C-47E3-B6F7-D24F0D3BD9AA}" dt="2021-04-12T22:38:51.208" v="8" actId="47"/>
        <pc:sldMkLst>
          <pc:docMk/>
          <pc:sldMk cId="991300757" sldId="315"/>
        </pc:sldMkLst>
      </pc:sldChg>
      <pc:sldChg chg="del">
        <pc:chgData name="Parma Nand" userId="a214ac8f-221c-4393-b64b-d99306f8255f" providerId="ADAL" clId="{71F76A86-E37C-47E3-B6F7-D24F0D3BD9AA}" dt="2021-04-12T22:38:58.173" v="10" actId="47"/>
        <pc:sldMkLst>
          <pc:docMk/>
          <pc:sldMk cId="1994946860" sldId="3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C834CF7-F995-F666-0FB3-81AA2E4E5AB5}"/>
              </a:ext>
            </a:extLst>
          </p:cNvPr>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403AFCE-88B1-26E0-2AFF-9E66309C765A}"/>
              </a:ext>
            </a:extLst>
          </p:cNvPr>
          <p:cNvSpPr>
            <a:spLocks noGrp="1"/>
          </p:cNvSpPr>
          <p:nvPr>
            <p:ph type="dt" sz="quarter" idx="1"/>
          </p:nvPr>
        </p:nvSpPr>
        <p:spPr>
          <a:xfrm>
            <a:off x="3856038" y="0"/>
            <a:ext cx="2949575" cy="498475"/>
          </a:xfrm>
          <a:prstGeom prst="rect">
            <a:avLst/>
          </a:prstGeom>
        </p:spPr>
        <p:txBody>
          <a:bodyPr vert="horz" lIns="91440" tIns="45720" rIns="91440" bIns="45720" rtlCol="0"/>
          <a:lstStyle>
            <a:lvl1pPr algn="r">
              <a:defRPr sz="1200"/>
            </a:lvl1pPr>
          </a:lstStyle>
          <a:p>
            <a:fld id="{B1B1271B-5D2B-1640-B56D-51D6070AB21B}" type="datetimeFigureOut">
              <a:rPr lang="en-US" smtClean="0"/>
              <a:t>11/2/24</a:t>
            </a:fld>
            <a:endParaRPr lang="en-US"/>
          </a:p>
        </p:txBody>
      </p:sp>
      <p:sp>
        <p:nvSpPr>
          <p:cNvPr id="4" name="Footer Placeholder 3">
            <a:extLst>
              <a:ext uri="{FF2B5EF4-FFF2-40B4-BE49-F238E27FC236}">
                <a16:creationId xmlns:a16="http://schemas.microsoft.com/office/drawing/2014/main" id="{1446E72B-D583-06F8-1CE1-833551C5CFC2}"/>
              </a:ext>
            </a:extLst>
          </p:cNvPr>
          <p:cNvSpPr>
            <a:spLocks noGrp="1"/>
          </p:cNvSpPr>
          <p:nvPr>
            <p:ph type="ftr" sz="quarter" idx="2"/>
          </p:nvPr>
        </p:nvSpPr>
        <p:spPr>
          <a:xfrm>
            <a:off x="0" y="9440863"/>
            <a:ext cx="2949575" cy="49847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2C0DFE-DED0-7F8C-B25A-44B290122EEC}"/>
              </a:ext>
            </a:extLst>
          </p:cNvPr>
          <p:cNvSpPr>
            <a:spLocks noGrp="1"/>
          </p:cNvSpPr>
          <p:nvPr>
            <p:ph type="sldNum" sz="quarter" idx="3"/>
          </p:nvPr>
        </p:nvSpPr>
        <p:spPr>
          <a:xfrm>
            <a:off x="3856038" y="9440863"/>
            <a:ext cx="2949575" cy="498475"/>
          </a:xfrm>
          <a:prstGeom prst="rect">
            <a:avLst/>
          </a:prstGeom>
        </p:spPr>
        <p:txBody>
          <a:bodyPr vert="horz" lIns="91440" tIns="45720" rIns="91440" bIns="45720" rtlCol="0" anchor="b"/>
          <a:lstStyle>
            <a:lvl1pPr algn="r">
              <a:defRPr sz="1200"/>
            </a:lvl1pPr>
          </a:lstStyle>
          <a:p>
            <a:fld id="{107FEC9C-258E-524F-90C6-6E422D6EE68E}" type="slidenum">
              <a:rPr lang="en-US" smtClean="0"/>
              <a:t>‹#›</a:t>
            </a:fld>
            <a:endParaRPr lang="en-US"/>
          </a:p>
        </p:txBody>
      </p:sp>
    </p:spTree>
    <p:extLst>
      <p:ext uri="{BB962C8B-B14F-4D97-AF65-F5344CB8AC3E}">
        <p14:creationId xmlns:p14="http://schemas.microsoft.com/office/powerpoint/2010/main" val="182290760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GIF>
</file>

<file path=ppt/media/image12.GIF>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jpeg>
</file>

<file path=ppt/media/image32.gif>
</file>

<file path=ppt/media/image33.gif>
</file>

<file path=ppt/media/image4.gif>
</file>

<file path=ppt/media/image5.gif>
</file>

<file path=ppt/media/image6.gif>
</file>

<file path=ppt/media/image7.gif>
</file>

<file path=ppt/media/image8.GIF>
</file>

<file path=ppt/media/image9.jp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2949787" cy="49696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cs typeface="Arial" charset="0"/>
              </a:defRPr>
            </a:lvl1pPr>
          </a:lstStyle>
          <a:p>
            <a:pPr>
              <a:defRPr/>
            </a:pPr>
            <a:endParaRPr lang="en-AU"/>
          </a:p>
        </p:txBody>
      </p:sp>
      <p:sp>
        <p:nvSpPr>
          <p:cNvPr id="33795" name="Rectangle 3"/>
          <p:cNvSpPr>
            <a:spLocks noGrp="1" noChangeArrowheads="1"/>
          </p:cNvSpPr>
          <p:nvPr>
            <p:ph type="dt" idx="1"/>
          </p:nvPr>
        </p:nvSpPr>
        <p:spPr bwMode="auto">
          <a:xfrm>
            <a:off x="3855838" y="0"/>
            <a:ext cx="2949787" cy="49696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cs typeface="Arial" charset="0"/>
              </a:defRPr>
            </a:lvl1pPr>
          </a:lstStyle>
          <a:p>
            <a:pPr>
              <a:defRPr/>
            </a:pPr>
            <a:endParaRPr lang="en-AU"/>
          </a:p>
        </p:txBody>
      </p:sp>
      <p:sp>
        <p:nvSpPr>
          <p:cNvPr id="5124" name="Rectangle 4"/>
          <p:cNvSpPr>
            <a:spLocks noGrp="1" noRot="1" noChangeAspect="1" noChangeArrowheads="1" noTextEdit="1"/>
          </p:cNvSpPr>
          <p:nvPr>
            <p:ph type="sldImg" idx="2"/>
          </p:nvPr>
        </p:nvSpPr>
        <p:spPr bwMode="auto">
          <a:xfrm>
            <a:off x="920750" y="746125"/>
            <a:ext cx="4965700" cy="37258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7" name="Rectangle 5"/>
          <p:cNvSpPr>
            <a:spLocks noGrp="1" noChangeArrowheads="1"/>
          </p:cNvSpPr>
          <p:nvPr>
            <p:ph type="body" sz="quarter" idx="3"/>
          </p:nvPr>
        </p:nvSpPr>
        <p:spPr bwMode="auto">
          <a:xfrm>
            <a:off x="680720" y="4721186"/>
            <a:ext cx="5445760" cy="447270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3798" name="Rectangle 6"/>
          <p:cNvSpPr>
            <a:spLocks noGrp="1" noChangeArrowheads="1"/>
          </p:cNvSpPr>
          <p:nvPr>
            <p:ph type="ftr" sz="quarter" idx="4"/>
          </p:nvPr>
        </p:nvSpPr>
        <p:spPr bwMode="auto">
          <a:xfrm>
            <a:off x="0" y="9440646"/>
            <a:ext cx="2949787" cy="49696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cs typeface="Arial" charset="0"/>
              </a:defRPr>
            </a:lvl1pPr>
          </a:lstStyle>
          <a:p>
            <a:pPr>
              <a:defRPr/>
            </a:pPr>
            <a:endParaRPr lang="en-AU"/>
          </a:p>
        </p:txBody>
      </p:sp>
      <p:sp>
        <p:nvSpPr>
          <p:cNvPr id="33799" name="Rectangle 7"/>
          <p:cNvSpPr>
            <a:spLocks noGrp="1" noChangeArrowheads="1"/>
          </p:cNvSpPr>
          <p:nvPr>
            <p:ph type="sldNum" sz="quarter" idx="5"/>
          </p:nvPr>
        </p:nvSpPr>
        <p:spPr bwMode="auto">
          <a:xfrm>
            <a:off x="3855838" y="9440646"/>
            <a:ext cx="2949787" cy="49696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panose="020B0604020202020204" pitchFamily="34" charset="0"/>
              </a:defRPr>
            </a:lvl1pPr>
          </a:lstStyle>
          <a:p>
            <a:pPr>
              <a:defRPr/>
            </a:pPr>
            <a:fld id="{528C2679-A59E-44EC-88C7-1F021669BBB0}" type="slidenum">
              <a:rPr lang="en-AU" altLang="en-US"/>
              <a:pPr>
                <a:defRPr/>
              </a:pPr>
              <a:t>‹#›</a:t>
            </a:fld>
            <a:endParaRPr lang="en-AU" altLang="en-US"/>
          </a:p>
        </p:txBody>
      </p:sp>
    </p:spTree>
    <p:extLst>
      <p:ext uri="{BB962C8B-B14F-4D97-AF65-F5344CB8AC3E}">
        <p14:creationId xmlns:p14="http://schemas.microsoft.com/office/powerpoint/2010/main" val="31118892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80" kern="1200">
        <a:solidFill>
          <a:schemeClr val="tx1"/>
        </a:solidFill>
        <a:latin typeface="Arial" charset="0"/>
        <a:ea typeface="+mn-ea"/>
        <a:cs typeface="Arial" charset="0"/>
      </a:defRPr>
    </a:lvl1pPr>
    <a:lvl2pPr marL="640003" algn="l" rtl="0" eaLnBrk="0" fontAlgn="base" hangingPunct="0">
      <a:spcBef>
        <a:spcPct val="30000"/>
      </a:spcBef>
      <a:spcAft>
        <a:spcPct val="0"/>
      </a:spcAft>
      <a:defRPr sz="1680" kern="1200">
        <a:solidFill>
          <a:schemeClr val="tx1"/>
        </a:solidFill>
        <a:latin typeface="Arial" charset="0"/>
        <a:ea typeface="+mn-ea"/>
        <a:cs typeface="Arial" charset="0"/>
      </a:defRPr>
    </a:lvl2pPr>
    <a:lvl3pPr marL="1280006" algn="l" rtl="0" eaLnBrk="0" fontAlgn="base" hangingPunct="0">
      <a:spcBef>
        <a:spcPct val="30000"/>
      </a:spcBef>
      <a:spcAft>
        <a:spcPct val="0"/>
      </a:spcAft>
      <a:defRPr sz="1680" kern="1200">
        <a:solidFill>
          <a:schemeClr val="tx1"/>
        </a:solidFill>
        <a:latin typeface="Arial" charset="0"/>
        <a:ea typeface="+mn-ea"/>
        <a:cs typeface="Arial" charset="0"/>
      </a:defRPr>
    </a:lvl3pPr>
    <a:lvl4pPr marL="1920009" algn="l" rtl="0" eaLnBrk="0" fontAlgn="base" hangingPunct="0">
      <a:spcBef>
        <a:spcPct val="30000"/>
      </a:spcBef>
      <a:spcAft>
        <a:spcPct val="0"/>
      </a:spcAft>
      <a:defRPr sz="1680" kern="1200">
        <a:solidFill>
          <a:schemeClr val="tx1"/>
        </a:solidFill>
        <a:latin typeface="Arial" charset="0"/>
        <a:ea typeface="+mn-ea"/>
        <a:cs typeface="Arial" charset="0"/>
      </a:defRPr>
    </a:lvl4pPr>
    <a:lvl5pPr marL="2560013" algn="l" rtl="0" eaLnBrk="0" fontAlgn="base" hangingPunct="0">
      <a:spcBef>
        <a:spcPct val="30000"/>
      </a:spcBef>
      <a:spcAft>
        <a:spcPct val="0"/>
      </a:spcAft>
      <a:defRPr sz="1680" kern="1200">
        <a:solidFill>
          <a:schemeClr val="tx1"/>
        </a:solidFill>
        <a:latin typeface="Arial" charset="0"/>
        <a:ea typeface="+mn-ea"/>
        <a:cs typeface="Arial" charset="0"/>
      </a:defRPr>
    </a:lvl5pPr>
    <a:lvl6pPr marL="3200016" algn="l" defTabSz="1280006" rtl="0" eaLnBrk="1" latinLnBrk="0" hangingPunct="1">
      <a:defRPr sz="1680" kern="1200">
        <a:solidFill>
          <a:schemeClr val="tx1"/>
        </a:solidFill>
        <a:latin typeface="+mn-lt"/>
        <a:ea typeface="+mn-ea"/>
        <a:cs typeface="+mn-cs"/>
      </a:defRPr>
    </a:lvl6pPr>
    <a:lvl7pPr marL="3840019" algn="l" defTabSz="1280006" rtl="0" eaLnBrk="1" latinLnBrk="0" hangingPunct="1">
      <a:defRPr sz="1680" kern="1200">
        <a:solidFill>
          <a:schemeClr val="tx1"/>
        </a:solidFill>
        <a:latin typeface="+mn-lt"/>
        <a:ea typeface="+mn-ea"/>
        <a:cs typeface="+mn-cs"/>
      </a:defRPr>
    </a:lvl7pPr>
    <a:lvl8pPr marL="4480022" algn="l" defTabSz="1280006" rtl="0" eaLnBrk="1" latinLnBrk="0" hangingPunct="1">
      <a:defRPr sz="1680" kern="1200">
        <a:solidFill>
          <a:schemeClr val="tx1"/>
        </a:solidFill>
        <a:latin typeface="+mn-lt"/>
        <a:ea typeface="+mn-ea"/>
        <a:cs typeface="+mn-cs"/>
      </a:defRPr>
    </a:lvl8pPr>
    <a:lvl9pPr marL="5120025" algn="l" defTabSz="1280006" rtl="0" eaLnBrk="1" latinLnBrk="0" hangingPunct="1">
      <a:defRPr sz="168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528C2679-A59E-44EC-88C7-1F021669BBB0}" type="slidenum">
              <a:rPr lang="en-AU" altLang="en-US" smtClean="0"/>
              <a:pPr>
                <a:defRPr/>
              </a:pPr>
              <a:t>1</a:t>
            </a:fld>
            <a:endParaRPr lang="en-AU" altLang="en-US"/>
          </a:p>
        </p:txBody>
      </p:sp>
    </p:spTree>
    <p:extLst>
      <p:ext uri="{BB962C8B-B14F-4D97-AF65-F5344CB8AC3E}">
        <p14:creationId xmlns:p14="http://schemas.microsoft.com/office/powerpoint/2010/main" val="3299569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0D6A95AA-5302-477D-B176-7172C0272E5C}" type="slidenum">
              <a:rPr lang="en-US" altLang="en-US" smtClean="0">
                <a:latin typeface="Times New Roman" panose="02020603050405020304" pitchFamily="18" charset="0"/>
              </a:rPr>
              <a:pPr/>
              <a:t>11</a:t>
            </a:fld>
            <a:endParaRPr lang="en-US" altLang="en-US">
              <a:latin typeface="Times New Roman" panose="02020603050405020304" pitchFamily="18" charset="0"/>
            </a:endParaRPr>
          </a:p>
        </p:txBody>
      </p:sp>
      <p:sp>
        <p:nvSpPr>
          <p:cNvPr id="33795"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0F7559A0-6537-47F7-B217-405546C9F469}" type="slidenum">
              <a:rPr lang="en-US" altLang="en-US">
                <a:latin typeface="Times New Roman" panose="02020603050405020304" pitchFamily="18" charset="0"/>
              </a:rPr>
              <a:pPr algn="r" eaLnBrk="1" hangingPunct="1">
                <a:spcBef>
                  <a:spcPct val="0"/>
                </a:spcBef>
              </a:pPr>
              <a:t>11</a:t>
            </a:fld>
            <a:endParaRPr lang="en-US" altLang="en-US">
              <a:latin typeface="Times New Roman" panose="02020603050405020304" pitchFamily="18" charset="0"/>
            </a:endParaRPr>
          </a:p>
        </p:txBody>
      </p:sp>
      <p:sp>
        <p:nvSpPr>
          <p:cNvPr id="33796" name="Rectangle 2"/>
          <p:cNvSpPr>
            <a:spLocks noGrp="1" noRot="1" noChangeAspect="1" noChangeArrowheads="1" noTextEdit="1"/>
          </p:cNvSpPr>
          <p:nvPr>
            <p:ph type="sldImg"/>
          </p:nvPr>
        </p:nvSpPr>
        <p:spPr>
          <a:solidFill>
            <a:srgbClr val="FFFFFF"/>
          </a:solidFill>
          <a:ln/>
        </p:spPr>
      </p:sp>
      <p:sp>
        <p:nvSpPr>
          <p:cNvPr id="33797"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523310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0D6A95AA-5302-477D-B176-7172C0272E5C}" type="slidenum">
              <a:rPr lang="en-US" altLang="en-US" smtClean="0">
                <a:latin typeface="Times New Roman" panose="02020603050405020304" pitchFamily="18" charset="0"/>
              </a:rPr>
              <a:pPr/>
              <a:t>12</a:t>
            </a:fld>
            <a:endParaRPr lang="en-US" altLang="en-US">
              <a:latin typeface="Times New Roman" panose="02020603050405020304" pitchFamily="18" charset="0"/>
            </a:endParaRPr>
          </a:p>
        </p:txBody>
      </p:sp>
      <p:sp>
        <p:nvSpPr>
          <p:cNvPr id="33795"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0F7559A0-6537-47F7-B217-405546C9F469}" type="slidenum">
              <a:rPr lang="en-US" altLang="en-US">
                <a:latin typeface="Times New Roman" panose="02020603050405020304" pitchFamily="18" charset="0"/>
              </a:rPr>
              <a:pPr algn="r" eaLnBrk="1" hangingPunct="1">
                <a:spcBef>
                  <a:spcPct val="0"/>
                </a:spcBef>
              </a:pPr>
              <a:t>12</a:t>
            </a:fld>
            <a:endParaRPr lang="en-US" altLang="en-US">
              <a:latin typeface="Times New Roman" panose="02020603050405020304" pitchFamily="18" charset="0"/>
            </a:endParaRPr>
          </a:p>
        </p:txBody>
      </p:sp>
      <p:sp>
        <p:nvSpPr>
          <p:cNvPr id="33796" name="Rectangle 2"/>
          <p:cNvSpPr>
            <a:spLocks noGrp="1" noRot="1" noChangeAspect="1" noChangeArrowheads="1" noTextEdit="1"/>
          </p:cNvSpPr>
          <p:nvPr>
            <p:ph type="sldImg"/>
          </p:nvPr>
        </p:nvSpPr>
        <p:spPr>
          <a:solidFill>
            <a:srgbClr val="FFFFFF"/>
          </a:solidFill>
          <a:ln/>
        </p:spPr>
      </p:sp>
      <p:sp>
        <p:nvSpPr>
          <p:cNvPr id="33797"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27686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pPr>
              <a:defRPr/>
            </a:pPr>
            <a:fld id="{528C2679-A59E-44EC-88C7-1F021669BBB0}" type="slidenum">
              <a:rPr lang="en-AU" altLang="en-US" smtClean="0"/>
              <a:pPr>
                <a:defRPr/>
              </a:pPr>
              <a:t>13</a:t>
            </a:fld>
            <a:endParaRPr lang="en-AU" altLang="en-US"/>
          </a:p>
        </p:txBody>
      </p:sp>
    </p:spTree>
    <p:extLst>
      <p:ext uri="{BB962C8B-B14F-4D97-AF65-F5344CB8AC3E}">
        <p14:creationId xmlns:p14="http://schemas.microsoft.com/office/powerpoint/2010/main" val="17178278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pPr>
              <a:defRPr/>
            </a:pPr>
            <a:fld id="{528C2679-A59E-44EC-88C7-1F021669BBB0}" type="slidenum">
              <a:rPr lang="en-AU" altLang="en-US" smtClean="0"/>
              <a:pPr>
                <a:defRPr/>
              </a:pPr>
              <a:t>14</a:t>
            </a:fld>
            <a:endParaRPr lang="en-AU" altLang="en-US"/>
          </a:p>
        </p:txBody>
      </p:sp>
    </p:spTree>
    <p:extLst>
      <p:ext uri="{BB962C8B-B14F-4D97-AF65-F5344CB8AC3E}">
        <p14:creationId xmlns:p14="http://schemas.microsoft.com/office/powerpoint/2010/main" val="32605182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pPr>
              <a:defRPr/>
            </a:pPr>
            <a:fld id="{528C2679-A59E-44EC-88C7-1F021669BBB0}" type="slidenum">
              <a:rPr lang="en-AU" altLang="en-US" smtClean="0"/>
              <a:pPr>
                <a:defRPr/>
              </a:pPr>
              <a:t>15</a:t>
            </a:fld>
            <a:endParaRPr lang="en-AU" altLang="en-US"/>
          </a:p>
        </p:txBody>
      </p:sp>
    </p:spTree>
    <p:extLst>
      <p:ext uri="{BB962C8B-B14F-4D97-AF65-F5344CB8AC3E}">
        <p14:creationId xmlns:p14="http://schemas.microsoft.com/office/powerpoint/2010/main" val="4077351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3</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3</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181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4</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4</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8999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5</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5</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89000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6</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6</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8700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7</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7</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2657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8</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8</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64227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9</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9</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41718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fld id="{D3EEC0CC-D880-4F8D-821D-DFC8D30B53D6}" type="slidenum">
              <a:rPr lang="en-US" altLang="en-US" smtClean="0">
                <a:latin typeface="Times New Roman" panose="02020603050405020304" pitchFamily="18" charset="0"/>
              </a:rPr>
              <a:pPr/>
              <a:t>10</a:t>
            </a:fld>
            <a:endParaRPr lang="en-US" altLang="en-US">
              <a:latin typeface="Times New Roman" panose="02020603050405020304" pitchFamily="18" charset="0"/>
            </a:endParaRPr>
          </a:p>
        </p:txBody>
      </p:sp>
      <p:sp>
        <p:nvSpPr>
          <p:cNvPr id="14339" name="Rectangle 7"/>
          <p:cNvSpPr txBox="1">
            <a:spLocks noGrp="1" noChangeArrowheads="1"/>
          </p:cNvSpPr>
          <p:nvPr/>
        </p:nvSpPr>
        <p:spPr bwMode="auto">
          <a:xfrm>
            <a:off x="3855838" y="9440646"/>
            <a:ext cx="2949787" cy="496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Arial" panose="020B0604020202020204" pitchFamily="34" charset="0"/>
                <a:cs typeface="Arial" panose="020B0604020202020204" pitchFamily="34" charset="0"/>
              </a:defRPr>
            </a:lvl1pPr>
            <a:lvl2pPr marL="742950" indent="-285750">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algn="r" eaLnBrk="1" hangingPunct="1">
              <a:spcBef>
                <a:spcPct val="0"/>
              </a:spcBef>
            </a:pPr>
            <a:fld id="{87066697-3125-40E9-A8F1-FE750784DF98}" type="slidenum">
              <a:rPr lang="en-US" altLang="en-US">
                <a:latin typeface="Times New Roman" panose="02020603050405020304" pitchFamily="18" charset="0"/>
              </a:rPr>
              <a:pPr algn="r" eaLnBrk="1" hangingPunct="1">
                <a:spcBef>
                  <a:spcPct val="0"/>
                </a:spcBef>
              </a:pPr>
              <a:t>10</a:t>
            </a:fld>
            <a:endParaRPr lang="en-US" altLang="en-US">
              <a:latin typeface="Times New Roman" panose="02020603050405020304" pitchFamily="18" charset="0"/>
            </a:endParaRPr>
          </a:p>
        </p:txBody>
      </p:sp>
      <p:sp>
        <p:nvSpPr>
          <p:cNvPr id="14340" name="Rectangle 2"/>
          <p:cNvSpPr>
            <a:spLocks noGrp="1" noRot="1" noChangeAspect="1" noChangeArrowheads="1" noTextEdit="1"/>
          </p:cNvSpPr>
          <p:nvPr>
            <p:ph type="sldImg"/>
          </p:nvPr>
        </p:nvSpPr>
        <p:spPr>
          <a:solidFill>
            <a:srgbClr val="FFFFFF"/>
          </a:solidFill>
          <a:ln/>
        </p:spPr>
      </p:sp>
      <p:sp>
        <p:nvSpPr>
          <p:cNvPr id="1434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20627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9330" name="Rectangle 2"/>
          <p:cNvSpPr>
            <a:spLocks noGrp="1" noChangeArrowheads="1"/>
          </p:cNvSpPr>
          <p:nvPr>
            <p:ph type="ctrTitle"/>
          </p:nvPr>
        </p:nvSpPr>
        <p:spPr>
          <a:xfrm>
            <a:off x="1600200" y="4402773"/>
            <a:ext cx="9281160" cy="3093720"/>
          </a:xfrm>
        </p:spPr>
        <p:txBody>
          <a:bodyPr/>
          <a:lstStyle>
            <a:lvl1pPr>
              <a:defRPr sz="6720"/>
            </a:lvl1pPr>
          </a:lstStyle>
          <a:p>
            <a:r>
              <a:rPr lang="en-AU"/>
              <a:t>Click to edit Master title style</a:t>
            </a:r>
          </a:p>
        </p:txBody>
      </p:sp>
      <p:sp>
        <p:nvSpPr>
          <p:cNvPr id="99331" name="Rectangle 3"/>
          <p:cNvSpPr>
            <a:spLocks noGrp="1" noChangeArrowheads="1"/>
          </p:cNvSpPr>
          <p:nvPr>
            <p:ph type="subTitle" idx="1"/>
          </p:nvPr>
        </p:nvSpPr>
        <p:spPr>
          <a:xfrm>
            <a:off x="1920240" y="5547360"/>
            <a:ext cx="9601200" cy="2240280"/>
          </a:xfrm>
        </p:spPr>
        <p:txBody>
          <a:bodyPr anchor="ctr"/>
          <a:lstStyle>
            <a:lvl1pPr marL="0" indent="0" algn="ctr">
              <a:buFont typeface="Wingdings" pitchFamily="2" charset="2"/>
              <a:buNone/>
              <a:defRPr/>
            </a:lvl1pPr>
          </a:lstStyle>
          <a:p>
            <a:r>
              <a:rPr lang="en-AU"/>
              <a:t>Operating Systems 406707</a:t>
            </a:r>
          </a:p>
        </p:txBody>
      </p:sp>
      <p:sp>
        <p:nvSpPr>
          <p:cNvPr id="5" name="Rectangle 4"/>
          <p:cNvSpPr>
            <a:spLocks noGrp="1" noChangeArrowheads="1"/>
          </p:cNvSpPr>
          <p:nvPr>
            <p:ph type="dt" sz="half" idx="10"/>
          </p:nvPr>
        </p:nvSpPr>
        <p:spPr>
          <a:xfrm>
            <a:off x="1277938" y="8752205"/>
            <a:ext cx="2667000" cy="640080"/>
          </a:xfrm>
        </p:spPr>
        <p:txBody>
          <a:bodyPr/>
          <a:lstStyle>
            <a:lvl1pPr>
              <a:defRPr/>
            </a:lvl1pPr>
          </a:lstStyle>
          <a:p>
            <a:pPr>
              <a:defRPr/>
            </a:pPr>
            <a:endParaRPr lang="en-AU"/>
          </a:p>
        </p:txBody>
      </p:sp>
      <p:sp>
        <p:nvSpPr>
          <p:cNvPr id="6" name="Footer Placeholder 5"/>
          <p:cNvSpPr>
            <a:spLocks noGrp="1" noChangeArrowheads="1"/>
          </p:cNvSpPr>
          <p:nvPr>
            <p:ph type="ftr" sz="quarter" idx="11"/>
          </p:nvPr>
        </p:nvSpPr>
        <p:spPr bwMode="auto">
          <a:xfrm>
            <a:off x="4696143" y="8747760"/>
            <a:ext cx="4053840" cy="64008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ctr" eaLnBrk="1" hangingPunct="1">
              <a:defRPr sz="1400">
                <a:latin typeface="+mn-lt"/>
                <a:cs typeface="Arial" charset="0"/>
              </a:defRPr>
            </a:lvl1pPr>
          </a:lstStyle>
          <a:p>
            <a:pPr>
              <a:defRPr/>
            </a:pPr>
            <a:endParaRPr lang="en-AU"/>
          </a:p>
        </p:txBody>
      </p:sp>
      <p:sp>
        <p:nvSpPr>
          <p:cNvPr id="7" name="Slide Number Placeholder 6"/>
          <p:cNvSpPr>
            <a:spLocks noGrp="1" noChangeArrowheads="1"/>
          </p:cNvSpPr>
          <p:nvPr>
            <p:ph type="sldNum" sz="quarter" idx="12"/>
          </p:nvPr>
        </p:nvSpPr>
        <p:spPr bwMode="auto">
          <a:xfrm>
            <a:off x="9494520" y="8747760"/>
            <a:ext cx="2667000" cy="64008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eaLnBrk="1" hangingPunct="1">
              <a:defRPr sz="1400">
                <a:latin typeface="Arial" panose="020B0604020202020204" pitchFamily="34" charset="0"/>
              </a:defRPr>
            </a:lvl1pPr>
          </a:lstStyle>
          <a:p>
            <a:pPr>
              <a:defRPr/>
            </a:pPr>
            <a:fld id="{7C1B4A9F-B228-4889-942C-44FCE118EEBA}" type="slidenum">
              <a:rPr lang="en-AU" altLang="en-US"/>
              <a:pPr>
                <a:defRPr/>
              </a:pPr>
              <a:t>‹#›</a:t>
            </a:fld>
            <a:endParaRPr lang="en-AU" altLang="en-US"/>
          </a:p>
        </p:txBody>
      </p:sp>
      <p:pic>
        <p:nvPicPr>
          <p:cNvPr id="8" name="Picture 7">
            <a:extLst>
              <a:ext uri="{FF2B5EF4-FFF2-40B4-BE49-F238E27FC236}">
                <a16:creationId xmlns:a16="http://schemas.microsoft.com/office/drawing/2014/main" id="{29FCB3D8-B817-402D-A6D9-9C768C8237B9}"/>
              </a:ext>
            </a:extLst>
          </p:cNvPr>
          <p:cNvPicPr/>
          <p:nvPr userDrawn="1"/>
        </p:nvPicPr>
        <p:blipFill>
          <a:blip r:embed="rId2">
            <a:extLst>
              <a:ext uri="{28A0092B-C50C-407E-A947-70E740481C1C}">
                <a14:useLocalDpi xmlns:a14="http://schemas.microsoft.com/office/drawing/2010/main"/>
              </a:ext>
            </a:extLst>
          </a:blip>
          <a:srcRect/>
          <a:stretch>
            <a:fillRect/>
          </a:stretch>
        </p:blipFill>
        <p:spPr bwMode="auto">
          <a:xfrm>
            <a:off x="-9366" y="0"/>
            <a:ext cx="12810966" cy="1786890"/>
          </a:xfrm>
          <a:prstGeom prst="rect">
            <a:avLst/>
          </a:prstGeom>
          <a:noFill/>
          <a:ln>
            <a:noFill/>
          </a:ln>
        </p:spPr>
      </p:pic>
    </p:spTree>
    <p:extLst>
      <p:ext uri="{BB962C8B-B14F-4D97-AF65-F5344CB8AC3E}">
        <p14:creationId xmlns:p14="http://schemas.microsoft.com/office/powerpoint/2010/main" val="2449841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1188630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41180" y="388938"/>
            <a:ext cx="2720340" cy="8194357"/>
          </a:xfrm>
        </p:spPr>
        <p:txBody>
          <a:bodyPr vert="eaVert"/>
          <a:lstStyle/>
          <a:p>
            <a:r>
              <a:rPr lang="en-US"/>
              <a:t>Click to edit Master title style</a:t>
            </a:r>
            <a:endParaRPr lang="en-NZ"/>
          </a:p>
        </p:txBody>
      </p:sp>
      <p:sp>
        <p:nvSpPr>
          <p:cNvPr id="3" name="Vertical Text Placeholder 2"/>
          <p:cNvSpPr>
            <a:spLocks noGrp="1"/>
          </p:cNvSpPr>
          <p:nvPr>
            <p:ph type="body" orient="vert" idx="1"/>
          </p:nvPr>
        </p:nvSpPr>
        <p:spPr>
          <a:xfrm>
            <a:off x="1280160" y="388938"/>
            <a:ext cx="7947660" cy="81943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644593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60120" y="853440"/>
            <a:ext cx="10881360" cy="1600200"/>
          </a:xfrm>
        </p:spPr>
        <p:txBody>
          <a:bodyPr/>
          <a:lstStyle/>
          <a:p>
            <a:r>
              <a:rPr lang="en-US"/>
              <a:t>Click to edit Master title style</a:t>
            </a:r>
            <a:endParaRPr lang="en-NZ"/>
          </a:p>
        </p:txBody>
      </p:sp>
      <p:sp>
        <p:nvSpPr>
          <p:cNvPr id="3" name="Text Placeholder 2"/>
          <p:cNvSpPr>
            <a:spLocks noGrp="1"/>
          </p:cNvSpPr>
          <p:nvPr>
            <p:ph type="body" sz="half" idx="1"/>
          </p:nvPr>
        </p:nvSpPr>
        <p:spPr>
          <a:xfrm>
            <a:off x="960120" y="2773680"/>
            <a:ext cx="5334000" cy="5760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507480" y="2773680"/>
            <a:ext cx="5334000" cy="5760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Rectangle 4"/>
          <p:cNvSpPr>
            <a:spLocks noGrp="1" noChangeArrowheads="1"/>
          </p:cNvSpPr>
          <p:nvPr>
            <p:ph type="dt" sz="half" idx="10"/>
          </p:nvPr>
        </p:nvSpPr>
        <p:spPr/>
        <p:txBody>
          <a:bodyPr/>
          <a:lstStyle>
            <a:lvl1pPr>
              <a:defRPr/>
            </a:lvl1pPr>
          </a:lstStyle>
          <a:p>
            <a:pPr>
              <a:defRPr/>
            </a:pPr>
            <a:endParaRPr lang="en-US" altLang="en-US"/>
          </a:p>
        </p:txBody>
      </p:sp>
      <p:sp>
        <p:nvSpPr>
          <p:cNvPr id="6" name="Footer Placeholder 5"/>
          <p:cNvSpPr>
            <a:spLocks noGrp="1" noChangeArrowheads="1"/>
          </p:cNvSpPr>
          <p:nvPr>
            <p:ph type="ftr" sz="quarter" idx="11"/>
          </p:nvPr>
        </p:nvSpPr>
        <p:spPr>
          <a:xfrm>
            <a:off x="4373880" y="8747760"/>
            <a:ext cx="4053840" cy="640080"/>
          </a:xfrm>
          <a:prstGeom prst="rect">
            <a:avLst/>
          </a:prstGeom>
        </p:spPr>
        <p:txBody>
          <a:bodyPr/>
          <a:lstStyle>
            <a:lvl1pPr>
              <a:defRPr>
                <a:latin typeface="Helvetica" pitchFamily="-32" charset="0"/>
                <a:cs typeface="Arial" charset="0"/>
              </a:defRPr>
            </a:lvl1pPr>
          </a:lstStyle>
          <a:p>
            <a:pPr>
              <a:defRPr/>
            </a:pPr>
            <a:endParaRPr lang="en-US" altLang="en-US"/>
          </a:p>
        </p:txBody>
      </p:sp>
      <p:sp>
        <p:nvSpPr>
          <p:cNvPr id="7" name="Slide Number Placeholder 6"/>
          <p:cNvSpPr>
            <a:spLocks noGrp="1" noChangeArrowheads="1"/>
          </p:cNvSpPr>
          <p:nvPr>
            <p:ph type="sldNum" sz="quarter" idx="12"/>
          </p:nvPr>
        </p:nvSpPr>
        <p:spPr>
          <a:xfrm>
            <a:off x="9174480" y="8747760"/>
            <a:ext cx="2667000" cy="64008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fld id="{86D2DCAF-9A03-4EF4-9453-4DFF100A4583}" type="slidenum">
              <a:rPr lang="en-US" altLang="en-US"/>
              <a:pPr>
                <a:defRPr/>
              </a:pPr>
              <a:t>‹#›</a:t>
            </a:fld>
            <a:endParaRPr lang="en-US" altLang="en-US"/>
          </a:p>
        </p:txBody>
      </p:sp>
    </p:spTree>
    <p:extLst>
      <p:ext uri="{BB962C8B-B14F-4D97-AF65-F5344CB8AC3E}">
        <p14:creationId xmlns:p14="http://schemas.microsoft.com/office/powerpoint/2010/main" val="3655624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GB"/>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7C1B4A9F-B228-4889-942C-44FCE118EEBA}" type="slidenum">
              <a:rPr lang="en-AU" altLang="en-US" smtClean="0"/>
              <a:pPr>
                <a:defRPr/>
              </a:pPr>
              <a:t>‹#›</a:t>
            </a:fld>
            <a:endParaRPr lang="en-AU" altLang="en-US"/>
          </a:p>
        </p:txBody>
      </p:sp>
      <p:pic>
        <p:nvPicPr>
          <p:cNvPr id="7" name="Picture 6">
            <a:extLst>
              <a:ext uri="{FF2B5EF4-FFF2-40B4-BE49-F238E27FC236}">
                <a16:creationId xmlns:a16="http://schemas.microsoft.com/office/drawing/2014/main" id="{3AF7FF8C-DCF0-DB87-BE33-976D0C067E59}"/>
              </a:ext>
            </a:extLst>
          </p:cNvPr>
          <p:cNvPicPr/>
          <p:nvPr userDrawn="1"/>
        </p:nvPicPr>
        <p:blipFill>
          <a:blip r:embed="rId2">
            <a:extLst>
              <a:ext uri="{28A0092B-C50C-407E-A947-70E740481C1C}">
                <a14:useLocalDpi xmlns:a14="http://schemas.microsoft.com/office/drawing/2010/main"/>
              </a:ext>
            </a:extLst>
          </a:blip>
          <a:srcRect/>
          <a:stretch>
            <a:fillRect/>
          </a:stretch>
        </p:blipFill>
        <p:spPr bwMode="auto">
          <a:xfrm>
            <a:off x="-9366" y="0"/>
            <a:ext cx="12810966" cy="1786890"/>
          </a:xfrm>
          <a:prstGeom prst="rect">
            <a:avLst/>
          </a:prstGeom>
          <a:noFill/>
          <a:ln>
            <a:noFill/>
          </a:ln>
        </p:spPr>
      </p:pic>
    </p:spTree>
    <p:extLst>
      <p:ext uri="{BB962C8B-B14F-4D97-AF65-F5344CB8AC3E}">
        <p14:creationId xmlns:p14="http://schemas.microsoft.com/office/powerpoint/2010/main" val="31626659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a:defRPr/>
            </a:pPr>
            <a:endParaRPr lang="en-AU"/>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9426D-53AA-3D43-8473-2CC4B63BCEF2}" type="slidenum">
              <a:rPr lang="en-US" smtClean="0"/>
              <a:t>‹#›</a:t>
            </a:fld>
            <a:endParaRPr lang="en-US" dirty="0"/>
          </a:p>
        </p:txBody>
      </p:sp>
    </p:spTree>
    <p:extLst>
      <p:ext uri="{BB962C8B-B14F-4D97-AF65-F5344CB8AC3E}">
        <p14:creationId xmlns:p14="http://schemas.microsoft.com/office/powerpoint/2010/main" val="124097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GB"/>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pPr>
              <a:defRPr/>
            </a:pPr>
            <a:endParaRPr lang="en-AU"/>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6352849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pPr>
              <a:defRPr/>
            </a:pPr>
            <a:endParaRPr lang="en-AU"/>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39195416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GB"/>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GB"/>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GB"/>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pPr>
              <a:defRPr/>
            </a:pPr>
            <a:endParaRPr lang="en-AU"/>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4115994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pPr>
              <a:defRPr/>
            </a:pPr>
            <a:endParaRPr lang="en-AU"/>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1693133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AU"/>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236397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NZ"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Tree>
    <p:extLst>
      <p:ext uri="{BB962C8B-B14F-4D97-AF65-F5344CB8AC3E}">
        <p14:creationId xmlns:p14="http://schemas.microsoft.com/office/powerpoint/2010/main" val="19044660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GB"/>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GB"/>
              <a:t>Click to edit Master text styles</a:t>
            </a:r>
          </a:p>
        </p:txBody>
      </p:sp>
      <p:sp>
        <p:nvSpPr>
          <p:cNvPr id="5" name="Date Placeholder 4"/>
          <p:cNvSpPr>
            <a:spLocks noGrp="1"/>
          </p:cNvSpPr>
          <p:nvPr>
            <p:ph type="dt" sz="half" idx="10"/>
          </p:nvPr>
        </p:nvSpPr>
        <p:spPr/>
        <p:txBody>
          <a:bodyPr/>
          <a:lstStyle/>
          <a:p>
            <a:pPr>
              <a:defRPr/>
            </a:pPr>
            <a:endParaRPr lang="en-AU"/>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8724130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GB"/>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GB"/>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GB"/>
              <a:t>Click to edit Master text styles</a:t>
            </a:r>
          </a:p>
        </p:txBody>
      </p:sp>
      <p:sp>
        <p:nvSpPr>
          <p:cNvPr id="5" name="Date Placeholder 4"/>
          <p:cNvSpPr>
            <a:spLocks noGrp="1"/>
          </p:cNvSpPr>
          <p:nvPr>
            <p:ph type="dt" sz="half" idx="10"/>
          </p:nvPr>
        </p:nvSpPr>
        <p:spPr/>
        <p:txBody>
          <a:bodyPr/>
          <a:lstStyle/>
          <a:p>
            <a:pPr>
              <a:defRPr/>
            </a:pPr>
            <a:endParaRPr lang="en-AU"/>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17249402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a:defRPr/>
            </a:pPr>
            <a:endParaRPr lang="en-AU"/>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1178160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a:defRPr/>
            </a:pPr>
            <a:endParaRPr lang="en-AU"/>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9426D-53AA-3D43-8473-2CC4B63BCEF2}" type="slidenum">
              <a:rPr lang="en-US" smtClean="0"/>
              <a:t>‹#›</a:t>
            </a:fld>
            <a:endParaRPr lang="en-US"/>
          </a:p>
        </p:txBody>
      </p:sp>
    </p:spTree>
    <p:extLst>
      <p:ext uri="{BB962C8B-B14F-4D97-AF65-F5344CB8AC3E}">
        <p14:creationId xmlns:p14="http://schemas.microsoft.com/office/powerpoint/2010/main" val="14033064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2EB91D-62E0-36BB-7871-D3A9C74616F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586BD34-0555-C774-0D9B-58BE1E9F05FB}"/>
              </a:ext>
            </a:extLst>
          </p:cNvPr>
          <p:cNvSpPr>
            <a:spLocks noGrp="1"/>
          </p:cNvSpPr>
          <p:nvPr>
            <p:ph type="dt" sz="half" idx="10"/>
          </p:nvPr>
        </p:nvSpPr>
        <p:spPr/>
        <p:txBody>
          <a:bodyPr/>
          <a:lstStyle/>
          <a:p>
            <a:pPr>
              <a:defRPr/>
            </a:pPr>
            <a:endParaRPr lang="en-AU"/>
          </a:p>
        </p:txBody>
      </p:sp>
      <p:sp>
        <p:nvSpPr>
          <p:cNvPr id="8" name="Footer Placeholder 7">
            <a:extLst>
              <a:ext uri="{FF2B5EF4-FFF2-40B4-BE49-F238E27FC236}">
                <a16:creationId xmlns:a16="http://schemas.microsoft.com/office/drawing/2014/main" id="{A0B17503-1E9C-49D0-8B5C-B1EA5BF0EE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1B1E17-37E1-DD63-EC41-AB4744555DE4}"/>
              </a:ext>
            </a:extLst>
          </p:cNvPr>
          <p:cNvSpPr>
            <a:spLocks noGrp="1"/>
          </p:cNvSpPr>
          <p:nvPr>
            <p:ph type="sldNum" sz="quarter" idx="12"/>
          </p:nvPr>
        </p:nvSpPr>
        <p:spPr/>
        <p:txBody>
          <a:bodyPr/>
          <a:lstStyle/>
          <a:p>
            <a:fld id="{07E9426D-53AA-3D43-8473-2CC4B63BCEF2}" type="slidenum">
              <a:rPr lang="en-US" smtClean="0"/>
              <a:t>‹#›</a:t>
            </a:fld>
            <a:endParaRPr lang="en-US"/>
          </a:p>
        </p:txBody>
      </p:sp>
      <p:sp>
        <p:nvSpPr>
          <p:cNvPr id="10" name="Title 9">
            <a:extLst>
              <a:ext uri="{FF2B5EF4-FFF2-40B4-BE49-F238E27FC236}">
                <a16:creationId xmlns:a16="http://schemas.microsoft.com/office/drawing/2014/main" id="{74382C79-450E-8FDB-3AB5-5AF1AB046070}"/>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543849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1238" y="6169662"/>
            <a:ext cx="10881360" cy="1906905"/>
          </a:xfrm>
        </p:spPr>
        <p:txBody>
          <a:bodyPr anchor="t"/>
          <a:lstStyle>
            <a:lvl1pPr algn="l">
              <a:defRPr sz="5600" b="1" cap="all"/>
            </a:lvl1pPr>
          </a:lstStyle>
          <a:p>
            <a:r>
              <a:rPr lang="en-US"/>
              <a:t>Click to edit Master title style</a:t>
            </a:r>
            <a:endParaRPr lang="en-NZ"/>
          </a:p>
        </p:txBody>
      </p:sp>
      <p:sp>
        <p:nvSpPr>
          <p:cNvPr id="3" name="Text Placeholder 2"/>
          <p:cNvSpPr>
            <a:spLocks noGrp="1"/>
          </p:cNvSpPr>
          <p:nvPr>
            <p:ph type="body" idx="1"/>
          </p:nvPr>
        </p:nvSpPr>
        <p:spPr>
          <a:xfrm>
            <a:off x="1011238" y="4069400"/>
            <a:ext cx="10881360" cy="2100262"/>
          </a:xfrm>
        </p:spPr>
        <p:txBody>
          <a:bodyPr anchor="b"/>
          <a:lstStyle>
            <a:lvl1pPr marL="0" indent="0">
              <a:buNone/>
              <a:defRPr sz="2800"/>
            </a:lvl1pPr>
            <a:lvl2pPr marL="640093" indent="0">
              <a:buNone/>
              <a:defRPr sz="2520"/>
            </a:lvl2pPr>
            <a:lvl3pPr marL="1280185" indent="0">
              <a:buNone/>
              <a:defRPr sz="2240"/>
            </a:lvl3pPr>
            <a:lvl4pPr marL="1920278" indent="0">
              <a:buNone/>
              <a:defRPr sz="1960"/>
            </a:lvl4pPr>
            <a:lvl5pPr marL="2560372" indent="0">
              <a:buNone/>
              <a:defRPr sz="1960"/>
            </a:lvl5pPr>
            <a:lvl6pPr marL="3200464" indent="0">
              <a:buNone/>
              <a:defRPr sz="1960"/>
            </a:lvl6pPr>
            <a:lvl7pPr marL="3840557" indent="0">
              <a:buNone/>
              <a:defRPr sz="1960"/>
            </a:lvl7pPr>
            <a:lvl8pPr marL="4480650" indent="0">
              <a:buNone/>
              <a:defRPr sz="1960"/>
            </a:lvl8pPr>
            <a:lvl9pPr marL="5120742" indent="0">
              <a:buNone/>
              <a:defRPr sz="1960"/>
            </a:lvl9pPr>
          </a:lstStyle>
          <a:p>
            <a:pPr lvl="0"/>
            <a:r>
              <a:rPr lang="en-US"/>
              <a:t>Click to edit Master text styles</a:t>
            </a:r>
          </a:p>
        </p:txBody>
      </p:sp>
      <p:sp>
        <p:nvSpPr>
          <p:cNvPr id="4"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109475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Content Placeholder 2"/>
          <p:cNvSpPr>
            <a:spLocks noGrp="1"/>
          </p:cNvSpPr>
          <p:nvPr>
            <p:ph sz="half" idx="1"/>
          </p:nvPr>
        </p:nvSpPr>
        <p:spPr>
          <a:xfrm>
            <a:off x="1280160" y="2240282"/>
            <a:ext cx="5334000" cy="6343015"/>
          </a:xfrm>
        </p:spPr>
        <p:txBody>
          <a:bodyPr/>
          <a:lstStyle>
            <a:lvl1pPr>
              <a:defRPr sz="3920"/>
            </a:lvl1pPr>
            <a:lvl2pPr>
              <a:defRPr sz="3360"/>
            </a:lvl2pPr>
            <a:lvl3pPr>
              <a:defRPr sz="2800"/>
            </a:lvl3pPr>
            <a:lvl4pPr>
              <a:defRPr sz="2520"/>
            </a:lvl4pPr>
            <a:lvl5pPr>
              <a:defRPr sz="2520"/>
            </a:lvl5pPr>
            <a:lvl6pPr>
              <a:defRPr sz="2520"/>
            </a:lvl6pPr>
            <a:lvl7pPr>
              <a:defRPr sz="2520"/>
            </a:lvl7pPr>
            <a:lvl8pPr>
              <a:defRPr sz="2520"/>
            </a:lvl8pPr>
            <a:lvl9pPr>
              <a:defRPr sz="25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827520" y="2240282"/>
            <a:ext cx="5334000" cy="6343015"/>
          </a:xfrm>
        </p:spPr>
        <p:txBody>
          <a:bodyPr/>
          <a:lstStyle>
            <a:lvl1pPr>
              <a:defRPr sz="3920"/>
            </a:lvl1pPr>
            <a:lvl2pPr>
              <a:defRPr sz="3360"/>
            </a:lvl2pPr>
            <a:lvl3pPr>
              <a:defRPr sz="2800"/>
            </a:lvl3pPr>
            <a:lvl4pPr>
              <a:defRPr sz="2520"/>
            </a:lvl4pPr>
            <a:lvl5pPr>
              <a:defRPr sz="2520"/>
            </a:lvl5pPr>
            <a:lvl6pPr>
              <a:defRPr sz="2520"/>
            </a:lvl6pPr>
            <a:lvl7pPr>
              <a:defRPr sz="2520"/>
            </a:lvl7pPr>
            <a:lvl8pPr>
              <a:defRPr sz="2520"/>
            </a:lvl8pPr>
            <a:lvl9pPr>
              <a:defRPr sz="25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250711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40080" y="384493"/>
            <a:ext cx="11521440" cy="1600200"/>
          </a:xfrm>
        </p:spPr>
        <p:txBody>
          <a:bodyPr/>
          <a:lstStyle>
            <a:lvl1pPr>
              <a:defRPr/>
            </a:lvl1pPr>
          </a:lstStyle>
          <a:p>
            <a:r>
              <a:rPr lang="en-US"/>
              <a:t>Click to edit Master title style</a:t>
            </a:r>
            <a:endParaRPr lang="en-NZ"/>
          </a:p>
        </p:txBody>
      </p:sp>
      <p:sp>
        <p:nvSpPr>
          <p:cNvPr id="3" name="Text Placeholder 2"/>
          <p:cNvSpPr>
            <a:spLocks noGrp="1"/>
          </p:cNvSpPr>
          <p:nvPr>
            <p:ph type="body" idx="1"/>
          </p:nvPr>
        </p:nvSpPr>
        <p:spPr>
          <a:xfrm>
            <a:off x="640080" y="2149158"/>
            <a:ext cx="5656263" cy="895667"/>
          </a:xfrm>
        </p:spPr>
        <p:txBody>
          <a:bodyPr anchor="b"/>
          <a:lstStyle>
            <a:lvl1pPr marL="0" indent="0">
              <a:buNone/>
              <a:defRPr sz="3360" b="1"/>
            </a:lvl1pPr>
            <a:lvl2pPr marL="640093" indent="0">
              <a:buNone/>
              <a:defRPr sz="2800" b="1"/>
            </a:lvl2pPr>
            <a:lvl3pPr marL="1280185" indent="0">
              <a:buNone/>
              <a:defRPr sz="2520" b="1"/>
            </a:lvl3pPr>
            <a:lvl4pPr marL="1920278" indent="0">
              <a:buNone/>
              <a:defRPr sz="2240" b="1"/>
            </a:lvl4pPr>
            <a:lvl5pPr marL="2560372" indent="0">
              <a:buNone/>
              <a:defRPr sz="2240" b="1"/>
            </a:lvl5pPr>
            <a:lvl6pPr marL="3200464" indent="0">
              <a:buNone/>
              <a:defRPr sz="2240" b="1"/>
            </a:lvl6pPr>
            <a:lvl7pPr marL="3840557" indent="0">
              <a:buNone/>
              <a:defRPr sz="2240" b="1"/>
            </a:lvl7pPr>
            <a:lvl8pPr marL="4480650" indent="0">
              <a:buNone/>
              <a:defRPr sz="2240" b="1"/>
            </a:lvl8pPr>
            <a:lvl9pPr marL="5120742" indent="0">
              <a:buNone/>
              <a:defRPr sz="2240" b="1"/>
            </a:lvl9pPr>
          </a:lstStyle>
          <a:p>
            <a:pPr lvl="0"/>
            <a:r>
              <a:rPr lang="en-US"/>
              <a:t>Click to edit Master text styles</a:t>
            </a:r>
          </a:p>
        </p:txBody>
      </p:sp>
      <p:sp>
        <p:nvSpPr>
          <p:cNvPr id="4" name="Content Placeholder 3"/>
          <p:cNvSpPr>
            <a:spLocks noGrp="1"/>
          </p:cNvSpPr>
          <p:nvPr>
            <p:ph sz="half" idx="2"/>
          </p:nvPr>
        </p:nvSpPr>
        <p:spPr>
          <a:xfrm>
            <a:off x="640080" y="3044825"/>
            <a:ext cx="5656263" cy="5531803"/>
          </a:xfrm>
        </p:spPr>
        <p:txBody>
          <a:bodyPr/>
          <a:lstStyle>
            <a:lvl1pPr>
              <a:defRPr sz="3360"/>
            </a:lvl1pPr>
            <a:lvl2pPr>
              <a:defRPr sz="2800"/>
            </a:lvl2pPr>
            <a:lvl3pPr>
              <a:defRPr sz="2520"/>
            </a:lvl3pPr>
            <a:lvl4pPr>
              <a:defRPr sz="2240"/>
            </a:lvl4pPr>
            <a:lvl5pPr>
              <a:defRPr sz="2240"/>
            </a:lvl5pPr>
            <a:lvl6pPr>
              <a:defRPr sz="2240"/>
            </a:lvl6pPr>
            <a:lvl7pPr>
              <a:defRPr sz="2240"/>
            </a:lvl7pPr>
            <a:lvl8pPr>
              <a:defRPr sz="2240"/>
            </a:lvl8pPr>
            <a:lvl9pPr>
              <a:defRPr sz="2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p:cNvSpPr>
            <a:spLocks noGrp="1"/>
          </p:cNvSpPr>
          <p:nvPr>
            <p:ph type="body" sz="quarter" idx="3"/>
          </p:nvPr>
        </p:nvSpPr>
        <p:spPr>
          <a:xfrm>
            <a:off x="6503037" y="2149158"/>
            <a:ext cx="5658485" cy="895667"/>
          </a:xfrm>
        </p:spPr>
        <p:txBody>
          <a:bodyPr anchor="b"/>
          <a:lstStyle>
            <a:lvl1pPr marL="0" indent="0">
              <a:buNone/>
              <a:defRPr sz="3360" b="1"/>
            </a:lvl1pPr>
            <a:lvl2pPr marL="640093" indent="0">
              <a:buNone/>
              <a:defRPr sz="2800" b="1"/>
            </a:lvl2pPr>
            <a:lvl3pPr marL="1280185" indent="0">
              <a:buNone/>
              <a:defRPr sz="2520" b="1"/>
            </a:lvl3pPr>
            <a:lvl4pPr marL="1920278" indent="0">
              <a:buNone/>
              <a:defRPr sz="2240" b="1"/>
            </a:lvl4pPr>
            <a:lvl5pPr marL="2560372" indent="0">
              <a:buNone/>
              <a:defRPr sz="2240" b="1"/>
            </a:lvl5pPr>
            <a:lvl6pPr marL="3200464" indent="0">
              <a:buNone/>
              <a:defRPr sz="2240" b="1"/>
            </a:lvl6pPr>
            <a:lvl7pPr marL="3840557" indent="0">
              <a:buNone/>
              <a:defRPr sz="2240" b="1"/>
            </a:lvl7pPr>
            <a:lvl8pPr marL="4480650" indent="0">
              <a:buNone/>
              <a:defRPr sz="2240" b="1"/>
            </a:lvl8pPr>
            <a:lvl9pPr marL="5120742" indent="0">
              <a:buNone/>
              <a:defRPr sz="2240" b="1"/>
            </a:lvl9pPr>
          </a:lstStyle>
          <a:p>
            <a:pPr lvl="0"/>
            <a:r>
              <a:rPr lang="en-US"/>
              <a:t>Click to edit Master text styles</a:t>
            </a:r>
          </a:p>
        </p:txBody>
      </p:sp>
      <p:sp>
        <p:nvSpPr>
          <p:cNvPr id="6" name="Content Placeholder 5"/>
          <p:cNvSpPr>
            <a:spLocks noGrp="1"/>
          </p:cNvSpPr>
          <p:nvPr>
            <p:ph sz="quarter" idx="4"/>
          </p:nvPr>
        </p:nvSpPr>
        <p:spPr>
          <a:xfrm>
            <a:off x="6503037" y="3044825"/>
            <a:ext cx="5658485" cy="5531803"/>
          </a:xfrm>
        </p:spPr>
        <p:txBody>
          <a:bodyPr/>
          <a:lstStyle>
            <a:lvl1pPr>
              <a:defRPr sz="3360"/>
            </a:lvl1pPr>
            <a:lvl2pPr>
              <a:defRPr sz="2800"/>
            </a:lvl2pPr>
            <a:lvl3pPr>
              <a:defRPr sz="2520"/>
            </a:lvl3pPr>
            <a:lvl4pPr>
              <a:defRPr sz="2240"/>
            </a:lvl4pPr>
            <a:lvl5pPr>
              <a:defRPr sz="2240"/>
            </a:lvl5pPr>
            <a:lvl6pPr>
              <a:defRPr sz="2240"/>
            </a:lvl6pPr>
            <a:lvl7pPr>
              <a:defRPr sz="2240"/>
            </a:lvl7pPr>
            <a:lvl8pPr>
              <a:defRPr sz="2240"/>
            </a:lvl8pPr>
            <a:lvl9pPr>
              <a:defRPr sz="2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51818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a:p>
        </p:txBody>
      </p:sp>
      <p:sp>
        <p:nvSpPr>
          <p:cNvPr id="3"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3528250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4275318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0082" y="382270"/>
            <a:ext cx="4211638" cy="1626870"/>
          </a:xfrm>
        </p:spPr>
        <p:txBody>
          <a:bodyPr anchor="b"/>
          <a:lstStyle>
            <a:lvl1pPr algn="l">
              <a:defRPr sz="2800" b="1"/>
            </a:lvl1pPr>
          </a:lstStyle>
          <a:p>
            <a:r>
              <a:rPr lang="en-US"/>
              <a:t>Click to edit Master title style</a:t>
            </a:r>
            <a:endParaRPr lang="en-NZ"/>
          </a:p>
        </p:txBody>
      </p:sp>
      <p:sp>
        <p:nvSpPr>
          <p:cNvPr id="3" name="Content Placeholder 2"/>
          <p:cNvSpPr>
            <a:spLocks noGrp="1"/>
          </p:cNvSpPr>
          <p:nvPr>
            <p:ph idx="1"/>
          </p:nvPr>
        </p:nvSpPr>
        <p:spPr>
          <a:xfrm>
            <a:off x="5005070" y="382272"/>
            <a:ext cx="7156450" cy="8194358"/>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p:cNvSpPr>
            <a:spLocks noGrp="1"/>
          </p:cNvSpPr>
          <p:nvPr>
            <p:ph type="body" sz="half" idx="2"/>
          </p:nvPr>
        </p:nvSpPr>
        <p:spPr>
          <a:xfrm>
            <a:off x="640082" y="2009142"/>
            <a:ext cx="4211638" cy="6567488"/>
          </a:xfrm>
        </p:spPr>
        <p:txBody>
          <a:bodyPr/>
          <a:lstStyle>
            <a:lvl1pPr marL="0" indent="0">
              <a:buNone/>
              <a:defRPr sz="1960"/>
            </a:lvl1pPr>
            <a:lvl2pPr marL="640093" indent="0">
              <a:buNone/>
              <a:defRPr sz="1680"/>
            </a:lvl2pPr>
            <a:lvl3pPr marL="1280185" indent="0">
              <a:buNone/>
              <a:defRPr sz="1400"/>
            </a:lvl3pPr>
            <a:lvl4pPr marL="1920278" indent="0">
              <a:buNone/>
              <a:defRPr sz="1260"/>
            </a:lvl4pPr>
            <a:lvl5pPr marL="2560372" indent="0">
              <a:buNone/>
              <a:defRPr sz="1260"/>
            </a:lvl5pPr>
            <a:lvl6pPr marL="3200464" indent="0">
              <a:buNone/>
              <a:defRPr sz="1260"/>
            </a:lvl6pPr>
            <a:lvl7pPr marL="3840557" indent="0">
              <a:buNone/>
              <a:defRPr sz="1260"/>
            </a:lvl7pPr>
            <a:lvl8pPr marL="4480650" indent="0">
              <a:buNone/>
              <a:defRPr sz="1260"/>
            </a:lvl8pPr>
            <a:lvl9pPr marL="5120742" indent="0">
              <a:buNone/>
              <a:defRPr sz="1260"/>
            </a:lvl9pPr>
          </a:lstStyle>
          <a:p>
            <a:pPr lvl="0"/>
            <a:r>
              <a:rPr lang="en-US"/>
              <a:t>Click to edit Master text styles</a:t>
            </a:r>
          </a:p>
        </p:txBody>
      </p:sp>
      <p:sp>
        <p:nvSpPr>
          <p:cNvPr id="5"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2260409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09203" y="6720840"/>
            <a:ext cx="7680960" cy="793433"/>
          </a:xfrm>
        </p:spPr>
        <p:txBody>
          <a:bodyPr anchor="b"/>
          <a:lstStyle>
            <a:lvl1pPr algn="l">
              <a:defRPr sz="2800" b="1"/>
            </a:lvl1pPr>
          </a:lstStyle>
          <a:p>
            <a:r>
              <a:rPr lang="en-US"/>
              <a:t>Click to edit Master title style</a:t>
            </a:r>
            <a:endParaRPr lang="en-NZ"/>
          </a:p>
        </p:txBody>
      </p:sp>
      <p:sp>
        <p:nvSpPr>
          <p:cNvPr id="3" name="Picture Placeholder 2"/>
          <p:cNvSpPr>
            <a:spLocks noGrp="1"/>
          </p:cNvSpPr>
          <p:nvPr>
            <p:ph type="pic" idx="1"/>
          </p:nvPr>
        </p:nvSpPr>
        <p:spPr>
          <a:xfrm>
            <a:off x="2509203" y="857885"/>
            <a:ext cx="7680960" cy="5760720"/>
          </a:xfrm>
        </p:spPr>
        <p:txBody>
          <a:bodyPr/>
          <a:lstStyle>
            <a:lvl1pPr marL="0" indent="0">
              <a:buNone/>
              <a:defRPr sz="4480"/>
            </a:lvl1pPr>
            <a:lvl2pPr marL="640093" indent="0">
              <a:buNone/>
              <a:defRPr sz="3920"/>
            </a:lvl2pPr>
            <a:lvl3pPr marL="1280185" indent="0">
              <a:buNone/>
              <a:defRPr sz="3360"/>
            </a:lvl3pPr>
            <a:lvl4pPr marL="1920278" indent="0">
              <a:buNone/>
              <a:defRPr sz="2800"/>
            </a:lvl4pPr>
            <a:lvl5pPr marL="2560372" indent="0">
              <a:buNone/>
              <a:defRPr sz="2800"/>
            </a:lvl5pPr>
            <a:lvl6pPr marL="3200464" indent="0">
              <a:buNone/>
              <a:defRPr sz="2800"/>
            </a:lvl6pPr>
            <a:lvl7pPr marL="3840557" indent="0">
              <a:buNone/>
              <a:defRPr sz="2800"/>
            </a:lvl7pPr>
            <a:lvl8pPr marL="4480650" indent="0">
              <a:buNone/>
              <a:defRPr sz="2800"/>
            </a:lvl8pPr>
            <a:lvl9pPr marL="5120742" indent="0">
              <a:buNone/>
              <a:defRPr sz="2800"/>
            </a:lvl9pPr>
          </a:lstStyle>
          <a:p>
            <a:pPr lvl="0"/>
            <a:endParaRPr lang="en-NZ" noProof="0"/>
          </a:p>
        </p:txBody>
      </p:sp>
      <p:sp>
        <p:nvSpPr>
          <p:cNvPr id="4" name="Text Placeholder 3"/>
          <p:cNvSpPr>
            <a:spLocks noGrp="1"/>
          </p:cNvSpPr>
          <p:nvPr>
            <p:ph type="body" sz="half" idx="2"/>
          </p:nvPr>
        </p:nvSpPr>
        <p:spPr>
          <a:xfrm>
            <a:off x="2509203" y="7514273"/>
            <a:ext cx="7680960" cy="1126807"/>
          </a:xfrm>
        </p:spPr>
        <p:txBody>
          <a:bodyPr/>
          <a:lstStyle>
            <a:lvl1pPr marL="0" indent="0">
              <a:buNone/>
              <a:defRPr sz="1960"/>
            </a:lvl1pPr>
            <a:lvl2pPr marL="640093" indent="0">
              <a:buNone/>
              <a:defRPr sz="1680"/>
            </a:lvl2pPr>
            <a:lvl3pPr marL="1280185" indent="0">
              <a:buNone/>
              <a:defRPr sz="1400"/>
            </a:lvl3pPr>
            <a:lvl4pPr marL="1920278" indent="0">
              <a:buNone/>
              <a:defRPr sz="1260"/>
            </a:lvl4pPr>
            <a:lvl5pPr marL="2560372" indent="0">
              <a:buNone/>
              <a:defRPr sz="1260"/>
            </a:lvl5pPr>
            <a:lvl6pPr marL="3200464" indent="0">
              <a:buNone/>
              <a:defRPr sz="1260"/>
            </a:lvl6pPr>
            <a:lvl7pPr marL="3840557" indent="0">
              <a:buNone/>
              <a:defRPr sz="1260"/>
            </a:lvl7pPr>
            <a:lvl8pPr marL="4480650" indent="0">
              <a:buNone/>
              <a:defRPr sz="1260"/>
            </a:lvl8pPr>
            <a:lvl9pPr marL="5120742" indent="0">
              <a:buNone/>
              <a:defRPr sz="1260"/>
            </a:lvl9pPr>
          </a:lstStyle>
          <a:p>
            <a:pPr lvl="0"/>
            <a:r>
              <a:rPr lang="en-US"/>
              <a:t>Click to edit Master text styles</a:t>
            </a:r>
          </a:p>
        </p:txBody>
      </p:sp>
      <p:sp>
        <p:nvSpPr>
          <p:cNvPr id="5" name="Rectangle 9"/>
          <p:cNvSpPr>
            <a:spLocks noGrp="1" noChangeArrowheads="1"/>
          </p:cNvSpPr>
          <p:nvPr>
            <p:ph type="dt" sz="half" idx="10"/>
          </p:nvPr>
        </p:nvSpPr>
        <p:spPr>
          <a:ln/>
        </p:spPr>
        <p:txBody>
          <a:bodyPr/>
          <a:lstStyle>
            <a:lvl1pPr>
              <a:defRPr/>
            </a:lvl1pPr>
          </a:lstStyle>
          <a:p>
            <a:pPr>
              <a:defRPr/>
            </a:pPr>
            <a:endParaRPr lang="en-AU"/>
          </a:p>
        </p:txBody>
      </p:sp>
    </p:spTree>
    <p:extLst>
      <p:ext uri="{BB962C8B-B14F-4D97-AF65-F5344CB8AC3E}">
        <p14:creationId xmlns:p14="http://schemas.microsoft.com/office/powerpoint/2010/main" val="644595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0" y="0"/>
            <a:ext cx="12161520" cy="6827520"/>
            <a:chOff x="0" y="0"/>
            <a:chExt cx="5472" cy="3072"/>
          </a:xfrm>
        </p:grpSpPr>
        <p:sp>
          <p:nvSpPr>
            <p:cNvPr id="1033" name="Rectangle 3"/>
            <p:cNvSpPr>
              <a:spLocks noChangeArrowheads="1"/>
            </p:cNvSpPr>
            <p:nvPr/>
          </p:nvSpPr>
          <p:spPr bwMode="auto">
            <a:xfrm>
              <a:off x="0" y="0"/>
              <a:ext cx="384" cy="307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pPr algn="ctr" eaLnBrk="1" hangingPunct="1">
                <a:defRPr/>
              </a:pPr>
              <a:endParaRPr lang="en-US" altLang="en-US" sz="3360">
                <a:latin typeface="Times New Roman" panose="02020603050405020304" pitchFamily="18" charset="0"/>
              </a:endParaRPr>
            </a:p>
          </p:txBody>
        </p:sp>
        <p:grpSp>
          <p:nvGrpSpPr>
            <p:cNvPr id="1034" name="Group 4"/>
            <p:cNvGrpSpPr>
              <a:grpSpLocks/>
            </p:cNvGrpSpPr>
            <p:nvPr/>
          </p:nvGrpSpPr>
          <p:grpSpPr bwMode="auto">
            <a:xfrm>
              <a:off x="240" y="893"/>
              <a:ext cx="5232" cy="115"/>
              <a:chOff x="240" y="893"/>
              <a:chExt cx="5232" cy="115"/>
            </a:xfrm>
          </p:grpSpPr>
          <p:sp>
            <p:nvSpPr>
              <p:cNvPr id="1035" name="Rectangle 5"/>
              <p:cNvSpPr>
                <a:spLocks noChangeArrowheads="1"/>
              </p:cNvSpPr>
              <p:nvPr/>
            </p:nvSpPr>
            <p:spPr bwMode="auto">
              <a:xfrm>
                <a:off x="4320" y="893"/>
                <a:ext cx="1152" cy="115"/>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pPr algn="ctr" eaLnBrk="1" hangingPunct="1">
                  <a:defRPr/>
                </a:pPr>
                <a:endParaRPr lang="en-US" altLang="en-US" sz="3360">
                  <a:latin typeface="Times New Roman" panose="02020603050405020304" pitchFamily="18" charset="0"/>
                </a:endParaRPr>
              </a:p>
            </p:txBody>
          </p:sp>
          <p:sp>
            <p:nvSpPr>
              <p:cNvPr id="1036" name="Line 6"/>
              <p:cNvSpPr>
                <a:spLocks noChangeShapeType="1"/>
              </p:cNvSpPr>
              <p:nvPr/>
            </p:nvSpPr>
            <p:spPr bwMode="auto">
              <a:xfrm>
                <a:off x="240" y="941"/>
                <a:ext cx="5232" cy="0"/>
              </a:xfrm>
              <a:prstGeom prst="line">
                <a:avLst/>
              </a:prstGeom>
              <a:noFill/>
              <a:ln w="19050">
                <a:solidFill>
                  <a:schemeClr val="bg2"/>
                </a:solidFill>
                <a:round/>
                <a:headEnd/>
                <a:tailEnd/>
              </a:ln>
              <a:extLst>
                <a:ext uri="{909E8E84-426E-40DD-AFC4-6F175D3DCCD1}">
                  <a14:hiddenFill xmlns:a14="http://schemas.microsoft.com/office/drawing/2010/main">
                    <a:noFill/>
                  </a14:hiddenFill>
                </a:ext>
              </a:extLst>
            </p:spPr>
            <p:txBody>
              <a:bodyPr/>
              <a:lstStyle/>
              <a:p>
                <a:endParaRPr lang="en-NZ"/>
              </a:p>
            </p:txBody>
          </p:sp>
        </p:grpSp>
      </p:grpSp>
      <p:sp>
        <p:nvSpPr>
          <p:cNvPr id="1027" name="Rectangle 7"/>
          <p:cNvSpPr>
            <a:spLocks noGrp="1" noChangeArrowheads="1"/>
          </p:cNvSpPr>
          <p:nvPr>
            <p:ph type="title"/>
          </p:nvPr>
        </p:nvSpPr>
        <p:spPr bwMode="auto">
          <a:xfrm>
            <a:off x="1280160" y="388938"/>
            <a:ext cx="1088136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AU" altLang="en-US"/>
              <a:t>Click to edit Master title style</a:t>
            </a:r>
          </a:p>
        </p:txBody>
      </p:sp>
      <p:sp>
        <p:nvSpPr>
          <p:cNvPr id="1028" name="Rectangle 8"/>
          <p:cNvSpPr>
            <a:spLocks noGrp="1" noChangeArrowheads="1"/>
          </p:cNvSpPr>
          <p:nvPr>
            <p:ph type="body" idx="1"/>
          </p:nvPr>
        </p:nvSpPr>
        <p:spPr bwMode="auto">
          <a:xfrm>
            <a:off x="1280160" y="2240282"/>
            <a:ext cx="10881360" cy="6343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AU" altLang="en-US"/>
              <a:t>Click to edit Master text styles</a:t>
            </a:r>
          </a:p>
          <a:p>
            <a:pPr lvl="1"/>
            <a:r>
              <a:rPr lang="en-AU" altLang="en-US"/>
              <a:t>Second level</a:t>
            </a:r>
          </a:p>
          <a:p>
            <a:pPr lvl="2"/>
            <a:r>
              <a:rPr lang="en-AU" altLang="en-US"/>
              <a:t>Third level</a:t>
            </a:r>
          </a:p>
          <a:p>
            <a:pPr lvl="3"/>
            <a:r>
              <a:rPr lang="en-AU" altLang="en-US"/>
              <a:t>Fourth level</a:t>
            </a:r>
          </a:p>
          <a:p>
            <a:pPr lvl="4"/>
            <a:r>
              <a:rPr lang="en-AU" altLang="en-US"/>
              <a:t>Fifth level</a:t>
            </a:r>
          </a:p>
        </p:txBody>
      </p:sp>
      <p:sp>
        <p:nvSpPr>
          <p:cNvPr id="98313" name="Rectangle 9"/>
          <p:cNvSpPr>
            <a:spLocks noGrp="1" noChangeArrowheads="1"/>
          </p:cNvSpPr>
          <p:nvPr>
            <p:ph type="dt" sz="half" idx="2"/>
          </p:nvPr>
        </p:nvSpPr>
        <p:spPr bwMode="auto">
          <a:xfrm>
            <a:off x="1280160" y="8752205"/>
            <a:ext cx="2773680" cy="6400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cs typeface="Arial" charset="0"/>
              </a:defRPr>
            </a:lvl1pPr>
          </a:lstStyle>
          <a:p>
            <a:pPr>
              <a:defRPr/>
            </a:pPr>
            <a:endParaRPr lang="en-AU"/>
          </a:p>
        </p:txBody>
      </p:sp>
      <p:sp>
        <p:nvSpPr>
          <p:cNvPr id="1030" name="Line 10"/>
          <p:cNvSpPr>
            <a:spLocks noChangeShapeType="1"/>
          </p:cNvSpPr>
          <p:nvPr/>
        </p:nvSpPr>
        <p:spPr bwMode="auto">
          <a:xfrm>
            <a:off x="0" y="6827520"/>
            <a:ext cx="853440" cy="0"/>
          </a:xfrm>
          <a:prstGeom prst="line">
            <a:avLst/>
          </a:prstGeom>
          <a:noFill/>
          <a:ln w="44450">
            <a:solidFill>
              <a:schemeClr val="bg2"/>
            </a:solidFill>
            <a:round/>
            <a:headEnd/>
            <a:tailEnd/>
          </a:ln>
          <a:extLst>
            <a:ext uri="{909E8E84-426E-40DD-AFC4-6F175D3DCCD1}">
              <a14:hiddenFill xmlns:a14="http://schemas.microsoft.com/office/drawing/2010/main">
                <a:noFill/>
              </a14:hiddenFill>
            </a:ext>
          </a:extLst>
        </p:spPr>
        <p:txBody>
          <a:bodyPr/>
          <a:lstStyle/>
          <a:p>
            <a:endParaRPr lang="en-NZ"/>
          </a:p>
        </p:txBody>
      </p:sp>
      <p:sp>
        <p:nvSpPr>
          <p:cNvPr id="98316" name="Text Box 12"/>
          <p:cNvSpPr txBox="1">
            <a:spLocks noChangeArrowheads="1"/>
          </p:cNvSpPr>
          <p:nvPr userDrawn="1"/>
        </p:nvSpPr>
        <p:spPr bwMode="auto">
          <a:xfrm>
            <a:off x="11341420" y="9087803"/>
            <a:ext cx="1460182" cy="369332"/>
          </a:xfrm>
          <a:prstGeom prst="rect">
            <a:avLst/>
          </a:prstGeom>
          <a:noFill/>
          <a:ln w="9525">
            <a:noFill/>
            <a:miter lim="800000"/>
            <a:headEnd/>
            <a:tailEnd/>
          </a:ln>
          <a:effectLst/>
        </p:spPr>
        <p:txBody>
          <a:bodyPr>
            <a:spAutoFit/>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pPr eaLnBrk="1" hangingPunct="1">
              <a:spcBef>
                <a:spcPct val="50000"/>
              </a:spcBef>
              <a:defRPr/>
            </a:pPr>
            <a:fld id="{28F3D9EB-9365-4EBB-9A70-ECE3E89C1466}" type="slidenum">
              <a:rPr lang="en-AU" altLang="en-US" smtClean="0">
                <a:latin typeface="Arial" panose="020B0604020202020204" pitchFamily="34" charset="0"/>
              </a:rPr>
              <a:pPr eaLnBrk="1" hangingPunct="1">
                <a:spcBef>
                  <a:spcPct val="50000"/>
                </a:spcBef>
                <a:defRPr/>
              </a:pPr>
              <a:t>‹#›</a:t>
            </a:fld>
            <a:r>
              <a:rPr lang="en-AU" altLang="en-US" dirty="0">
                <a:latin typeface="Arial" panose="020B0604020202020204" pitchFamily="34" charset="0"/>
              </a:rPr>
              <a:t>/30</a:t>
            </a:r>
          </a:p>
        </p:txBody>
      </p:sp>
      <p:pic>
        <p:nvPicPr>
          <p:cNvPr id="13" name="Picture 12" descr="C:\Users\pnand\OneDrive - AUT University\Stuff\aut stuff\AUT Logos\AUT-logo-tab black and white.jpg">
            <a:extLst>
              <a:ext uri="{FF2B5EF4-FFF2-40B4-BE49-F238E27FC236}">
                <a16:creationId xmlns:a16="http://schemas.microsoft.com/office/drawing/2014/main" id="{4C027358-D4F5-428A-A114-0A9F1F5FF69C}"/>
              </a:ext>
            </a:extLst>
          </p:cNvPr>
          <p:cNvPicPr/>
          <p:nvPr userDrawn="1"/>
        </p:nvPicPr>
        <p:blipFill>
          <a:blip r:embed="rId14" cstate="print">
            <a:extLst>
              <a:ext uri="{28A0092B-C50C-407E-A947-70E740481C1C}">
                <a14:useLocalDpi xmlns:a14="http://schemas.microsoft.com/office/drawing/2010/main"/>
              </a:ext>
            </a:extLst>
          </a:blip>
          <a:srcRect/>
          <a:stretch>
            <a:fillRect/>
          </a:stretch>
        </p:blipFill>
        <p:spPr bwMode="auto">
          <a:xfrm>
            <a:off x="2" y="8367268"/>
            <a:ext cx="1145921" cy="1233932"/>
          </a:xfrm>
          <a:prstGeom prst="rect">
            <a:avLst/>
          </a:prstGeom>
          <a:noFill/>
          <a:ln>
            <a:noFill/>
          </a:ln>
        </p:spPr>
      </p:pic>
    </p:spTree>
  </p:cSld>
  <p:clrMap bg1="lt1" tx1="dk1" bg2="lt2" tx2="dk2" accent1="accent1" accent2="accent2" accent3="accent3" accent4="accent4" accent5="accent5" accent6="accent6" hlink="hlink" folHlink="folHlink"/>
  <p:sldLayoutIdLst>
    <p:sldLayoutId id="2147483903" r:id="rId1"/>
    <p:sldLayoutId id="2147483904"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5" r:id="rId12"/>
  </p:sldLayoutIdLst>
  <p:txStyles>
    <p:titleStyle>
      <a:lvl1pPr algn="l" rtl="0" eaLnBrk="0" fontAlgn="base" hangingPunct="0">
        <a:spcBef>
          <a:spcPct val="0"/>
        </a:spcBef>
        <a:spcAft>
          <a:spcPct val="0"/>
        </a:spcAft>
        <a:defRPr sz="5880">
          <a:solidFill>
            <a:schemeClr val="tx2"/>
          </a:solidFill>
          <a:latin typeface="+mj-lt"/>
          <a:ea typeface="+mj-ea"/>
          <a:cs typeface="+mj-cs"/>
        </a:defRPr>
      </a:lvl1pPr>
      <a:lvl2pPr algn="l" rtl="0" eaLnBrk="0" fontAlgn="base" hangingPunct="0">
        <a:spcBef>
          <a:spcPct val="0"/>
        </a:spcBef>
        <a:spcAft>
          <a:spcPct val="0"/>
        </a:spcAft>
        <a:defRPr sz="5880">
          <a:solidFill>
            <a:schemeClr val="tx2"/>
          </a:solidFill>
          <a:latin typeface="Times New Roman" pitchFamily="18" charset="0"/>
          <a:cs typeface="Arial" charset="0"/>
        </a:defRPr>
      </a:lvl2pPr>
      <a:lvl3pPr algn="l" rtl="0" eaLnBrk="0" fontAlgn="base" hangingPunct="0">
        <a:spcBef>
          <a:spcPct val="0"/>
        </a:spcBef>
        <a:spcAft>
          <a:spcPct val="0"/>
        </a:spcAft>
        <a:defRPr sz="5880">
          <a:solidFill>
            <a:schemeClr val="tx2"/>
          </a:solidFill>
          <a:latin typeface="Times New Roman" pitchFamily="18" charset="0"/>
          <a:cs typeface="Arial" charset="0"/>
        </a:defRPr>
      </a:lvl3pPr>
      <a:lvl4pPr algn="l" rtl="0" eaLnBrk="0" fontAlgn="base" hangingPunct="0">
        <a:spcBef>
          <a:spcPct val="0"/>
        </a:spcBef>
        <a:spcAft>
          <a:spcPct val="0"/>
        </a:spcAft>
        <a:defRPr sz="5880">
          <a:solidFill>
            <a:schemeClr val="tx2"/>
          </a:solidFill>
          <a:latin typeface="Times New Roman" pitchFamily="18" charset="0"/>
          <a:cs typeface="Arial" charset="0"/>
        </a:defRPr>
      </a:lvl4pPr>
      <a:lvl5pPr algn="l" rtl="0" eaLnBrk="0" fontAlgn="base" hangingPunct="0">
        <a:spcBef>
          <a:spcPct val="0"/>
        </a:spcBef>
        <a:spcAft>
          <a:spcPct val="0"/>
        </a:spcAft>
        <a:defRPr sz="5880">
          <a:solidFill>
            <a:schemeClr val="tx2"/>
          </a:solidFill>
          <a:latin typeface="Times New Roman" pitchFamily="18" charset="0"/>
          <a:cs typeface="Arial" charset="0"/>
        </a:defRPr>
      </a:lvl5pPr>
      <a:lvl6pPr marL="640093" algn="l" rtl="0" fontAlgn="base">
        <a:spcBef>
          <a:spcPct val="0"/>
        </a:spcBef>
        <a:spcAft>
          <a:spcPct val="0"/>
        </a:spcAft>
        <a:defRPr sz="5880">
          <a:solidFill>
            <a:schemeClr val="tx2"/>
          </a:solidFill>
          <a:latin typeface="Times New Roman" pitchFamily="18" charset="0"/>
          <a:cs typeface="Arial" charset="0"/>
        </a:defRPr>
      </a:lvl6pPr>
      <a:lvl7pPr marL="1280185" algn="l" rtl="0" fontAlgn="base">
        <a:spcBef>
          <a:spcPct val="0"/>
        </a:spcBef>
        <a:spcAft>
          <a:spcPct val="0"/>
        </a:spcAft>
        <a:defRPr sz="5880">
          <a:solidFill>
            <a:schemeClr val="tx2"/>
          </a:solidFill>
          <a:latin typeface="Times New Roman" pitchFamily="18" charset="0"/>
          <a:cs typeface="Arial" charset="0"/>
        </a:defRPr>
      </a:lvl7pPr>
      <a:lvl8pPr marL="1920278" algn="l" rtl="0" fontAlgn="base">
        <a:spcBef>
          <a:spcPct val="0"/>
        </a:spcBef>
        <a:spcAft>
          <a:spcPct val="0"/>
        </a:spcAft>
        <a:defRPr sz="5880">
          <a:solidFill>
            <a:schemeClr val="tx2"/>
          </a:solidFill>
          <a:latin typeface="Times New Roman" pitchFamily="18" charset="0"/>
          <a:cs typeface="Arial" charset="0"/>
        </a:defRPr>
      </a:lvl8pPr>
      <a:lvl9pPr marL="2560372" algn="l" rtl="0" fontAlgn="base">
        <a:spcBef>
          <a:spcPct val="0"/>
        </a:spcBef>
        <a:spcAft>
          <a:spcPct val="0"/>
        </a:spcAft>
        <a:defRPr sz="5880">
          <a:solidFill>
            <a:schemeClr val="tx2"/>
          </a:solidFill>
          <a:latin typeface="Times New Roman" pitchFamily="18" charset="0"/>
          <a:cs typeface="Arial" charset="0"/>
        </a:defRPr>
      </a:lvl9pPr>
    </p:titleStyle>
    <p:bodyStyle>
      <a:lvl1pPr marL="480070" indent="-480070" algn="l" rtl="0" eaLnBrk="0" fontAlgn="base" hangingPunct="0">
        <a:spcBef>
          <a:spcPct val="20000"/>
        </a:spcBef>
        <a:spcAft>
          <a:spcPct val="0"/>
        </a:spcAft>
        <a:buClr>
          <a:schemeClr val="folHlink"/>
        </a:buClr>
        <a:buSzPct val="90000"/>
        <a:buFont typeface="Wingdings" panose="05000000000000000000" pitchFamily="2" charset="2"/>
        <a:buChar char="n"/>
        <a:defRPr sz="3920">
          <a:solidFill>
            <a:schemeClr val="tx1"/>
          </a:solidFill>
          <a:latin typeface="+mn-lt"/>
          <a:ea typeface="+mn-ea"/>
          <a:cs typeface="+mn-cs"/>
        </a:defRPr>
      </a:lvl1pPr>
      <a:lvl2pPr marL="1040151" indent="-400058" algn="l" rtl="0" eaLnBrk="0" fontAlgn="base" hangingPunct="0">
        <a:spcBef>
          <a:spcPct val="20000"/>
        </a:spcBef>
        <a:spcAft>
          <a:spcPct val="0"/>
        </a:spcAft>
        <a:buClr>
          <a:schemeClr val="accent1"/>
        </a:buClr>
        <a:buSzPct val="75000"/>
        <a:buFont typeface="Wingdings" panose="05000000000000000000" pitchFamily="2" charset="2"/>
        <a:buChar char="n"/>
        <a:defRPr sz="3640">
          <a:solidFill>
            <a:schemeClr val="tx1"/>
          </a:solidFill>
          <a:latin typeface="+mn-lt"/>
          <a:cs typeface="+mn-cs"/>
        </a:defRPr>
      </a:lvl2pPr>
      <a:lvl3pPr marL="1600232" indent="-320047" algn="l" rtl="0" eaLnBrk="0" fontAlgn="base" hangingPunct="0">
        <a:spcBef>
          <a:spcPct val="20000"/>
        </a:spcBef>
        <a:spcAft>
          <a:spcPct val="0"/>
        </a:spcAft>
        <a:buClr>
          <a:schemeClr val="folHlink"/>
        </a:buClr>
        <a:buSzPct val="55000"/>
        <a:buFont typeface="Wingdings" panose="05000000000000000000" pitchFamily="2" charset="2"/>
        <a:buChar char="n"/>
        <a:defRPr sz="3220">
          <a:solidFill>
            <a:schemeClr val="tx1"/>
          </a:solidFill>
          <a:latin typeface="+mn-lt"/>
          <a:cs typeface="+mn-cs"/>
        </a:defRPr>
      </a:lvl3pPr>
      <a:lvl4pPr marL="2240325" indent="-320047" algn="l" rtl="0" eaLnBrk="0" fontAlgn="base" hangingPunct="0">
        <a:spcBef>
          <a:spcPct val="20000"/>
        </a:spcBef>
        <a:spcAft>
          <a:spcPct val="0"/>
        </a:spcAft>
        <a:buClr>
          <a:schemeClr val="accent1"/>
        </a:buClr>
        <a:buFont typeface="Wingdings" panose="05000000000000000000" pitchFamily="2" charset="2"/>
        <a:buChar char="§"/>
        <a:defRPr sz="2800">
          <a:solidFill>
            <a:schemeClr val="tx1"/>
          </a:solidFill>
          <a:latin typeface="+mn-lt"/>
          <a:cs typeface="+mn-cs"/>
        </a:defRPr>
      </a:lvl4pPr>
      <a:lvl5pPr marL="2880417" indent="-320047" algn="l" rtl="0" eaLnBrk="0" fontAlgn="base" hangingPunct="0">
        <a:spcBef>
          <a:spcPct val="20000"/>
        </a:spcBef>
        <a:spcAft>
          <a:spcPct val="0"/>
        </a:spcAft>
        <a:buClr>
          <a:schemeClr val="accent1"/>
        </a:buClr>
        <a:buFont typeface="Wingdings" panose="05000000000000000000" pitchFamily="2" charset="2"/>
        <a:buChar char="§"/>
        <a:defRPr sz="2800">
          <a:solidFill>
            <a:schemeClr val="tx1"/>
          </a:solidFill>
          <a:latin typeface="+mn-lt"/>
          <a:cs typeface="+mn-cs"/>
        </a:defRPr>
      </a:lvl5pPr>
      <a:lvl6pPr marL="3520510" indent="-320047" algn="l" rtl="0" fontAlgn="base">
        <a:spcBef>
          <a:spcPct val="20000"/>
        </a:spcBef>
        <a:spcAft>
          <a:spcPct val="0"/>
        </a:spcAft>
        <a:buClr>
          <a:schemeClr val="accent1"/>
        </a:buClr>
        <a:buFont typeface="Wingdings" pitchFamily="2" charset="2"/>
        <a:buChar char="§"/>
        <a:defRPr sz="2800">
          <a:solidFill>
            <a:schemeClr val="tx1"/>
          </a:solidFill>
          <a:latin typeface="+mn-lt"/>
          <a:cs typeface="+mn-cs"/>
        </a:defRPr>
      </a:lvl6pPr>
      <a:lvl7pPr marL="4160603" indent="-320047" algn="l" rtl="0" fontAlgn="base">
        <a:spcBef>
          <a:spcPct val="20000"/>
        </a:spcBef>
        <a:spcAft>
          <a:spcPct val="0"/>
        </a:spcAft>
        <a:buClr>
          <a:schemeClr val="accent1"/>
        </a:buClr>
        <a:buFont typeface="Wingdings" pitchFamily="2" charset="2"/>
        <a:buChar char="§"/>
        <a:defRPr sz="2800">
          <a:solidFill>
            <a:schemeClr val="tx1"/>
          </a:solidFill>
          <a:latin typeface="+mn-lt"/>
          <a:cs typeface="+mn-cs"/>
        </a:defRPr>
      </a:lvl7pPr>
      <a:lvl8pPr marL="4800697" indent="-320047" algn="l" rtl="0" fontAlgn="base">
        <a:spcBef>
          <a:spcPct val="20000"/>
        </a:spcBef>
        <a:spcAft>
          <a:spcPct val="0"/>
        </a:spcAft>
        <a:buClr>
          <a:schemeClr val="accent1"/>
        </a:buClr>
        <a:buFont typeface="Wingdings" pitchFamily="2" charset="2"/>
        <a:buChar char="§"/>
        <a:defRPr sz="2800">
          <a:solidFill>
            <a:schemeClr val="tx1"/>
          </a:solidFill>
          <a:latin typeface="+mn-lt"/>
          <a:cs typeface="+mn-cs"/>
        </a:defRPr>
      </a:lvl8pPr>
      <a:lvl9pPr marL="5440789" indent="-320047" algn="l" rtl="0" fontAlgn="base">
        <a:spcBef>
          <a:spcPct val="20000"/>
        </a:spcBef>
        <a:spcAft>
          <a:spcPct val="0"/>
        </a:spcAft>
        <a:buClr>
          <a:schemeClr val="accent1"/>
        </a:buClr>
        <a:buFont typeface="Wingdings" pitchFamily="2" charset="2"/>
        <a:buChar char="§"/>
        <a:defRPr sz="2800">
          <a:solidFill>
            <a:schemeClr val="tx1"/>
          </a:solidFill>
          <a:latin typeface="+mn-lt"/>
          <a:cs typeface="+mn-cs"/>
        </a:defRPr>
      </a:lvl9pPr>
    </p:bodyStyle>
    <p:otherStyle>
      <a:defPPr>
        <a:defRPr lang="en-US"/>
      </a:defPPr>
      <a:lvl1pPr marL="0" algn="l" defTabSz="1280185" rtl="0" eaLnBrk="1" latinLnBrk="0" hangingPunct="1">
        <a:defRPr sz="2520" kern="1200">
          <a:solidFill>
            <a:schemeClr val="tx1"/>
          </a:solidFill>
          <a:latin typeface="+mn-lt"/>
          <a:ea typeface="+mn-ea"/>
          <a:cs typeface="+mn-cs"/>
        </a:defRPr>
      </a:lvl1pPr>
      <a:lvl2pPr marL="640093" algn="l" defTabSz="1280185" rtl="0" eaLnBrk="1" latinLnBrk="0" hangingPunct="1">
        <a:defRPr sz="2520" kern="1200">
          <a:solidFill>
            <a:schemeClr val="tx1"/>
          </a:solidFill>
          <a:latin typeface="+mn-lt"/>
          <a:ea typeface="+mn-ea"/>
          <a:cs typeface="+mn-cs"/>
        </a:defRPr>
      </a:lvl2pPr>
      <a:lvl3pPr marL="1280185" algn="l" defTabSz="1280185" rtl="0" eaLnBrk="1" latinLnBrk="0" hangingPunct="1">
        <a:defRPr sz="2520" kern="1200">
          <a:solidFill>
            <a:schemeClr val="tx1"/>
          </a:solidFill>
          <a:latin typeface="+mn-lt"/>
          <a:ea typeface="+mn-ea"/>
          <a:cs typeface="+mn-cs"/>
        </a:defRPr>
      </a:lvl3pPr>
      <a:lvl4pPr marL="1920278" algn="l" defTabSz="1280185" rtl="0" eaLnBrk="1" latinLnBrk="0" hangingPunct="1">
        <a:defRPr sz="2520" kern="1200">
          <a:solidFill>
            <a:schemeClr val="tx1"/>
          </a:solidFill>
          <a:latin typeface="+mn-lt"/>
          <a:ea typeface="+mn-ea"/>
          <a:cs typeface="+mn-cs"/>
        </a:defRPr>
      </a:lvl4pPr>
      <a:lvl5pPr marL="2560372" algn="l" defTabSz="1280185" rtl="0" eaLnBrk="1" latinLnBrk="0" hangingPunct="1">
        <a:defRPr sz="2520" kern="1200">
          <a:solidFill>
            <a:schemeClr val="tx1"/>
          </a:solidFill>
          <a:latin typeface="+mn-lt"/>
          <a:ea typeface="+mn-ea"/>
          <a:cs typeface="+mn-cs"/>
        </a:defRPr>
      </a:lvl5pPr>
      <a:lvl6pPr marL="3200464" algn="l" defTabSz="1280185" rtl="0" eaLnBrk="1" latinLnBrk="0" hangingPunct="1">
        <a:defRPr sz="2520" kern="1200">
          <a:solidFill>
            <a:schemeClr val="tx1"/>
          </a:solidFill>
          <a:latin typeface="+mn-lt"/>
          <a:ea typeface="+mn-ea"/>
          <a:cs typeface="+mn-cs"/>
        </a:defRPr>
      </a:lvl6pPr>
      <a:lvl7pPr marL="3840557" algn="l" defTabSz="1280185" rtl="0" eaLnBrk="1" latinLnBrk="0" hangingPunct="1">
        <a:defRPr sz="2520" kern="1200">
          <a:solidFill>
            <a:schemeClr val="tx1"/>
          </a:solidFill>
          <a:latin typeface="+mn-lt"/>
          <a:ea typeface="+mn-ea"/>
          <a:cs typeface="+mn-cs"/>
        </a:defRPr>
      </a:lvl7pPr>
      <a:lvl8pPr marL="4480650" algn="l" defTabSz="1280185" rtl="0" eaLnBrk="1" latinLnBrk="0" hangingPunct="1">
        <a:defRPr sz="2520" kern="1200">
          <a:solidFill>
            <a:schemeClr val="tx1"/>
          </a:solidFill>
          <a:latin typeface="+mn-lt"/>
          <a:ea typeface="+mn-ea"/>
          <a:cs typeface="+mn-cs"/>
        </a:defRPr>
      </a:lvl8pPr>
      <a:lvl9pPr marL="5120742" algn="l" defTabSz="1280185" rtl="0" eaLnBrk="1" latinLnBrk="0" hangingPunct="1">
        <a:defRPr sz="252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6"/>
            <a:ext cx="11041380" cy="1152000"/>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pPr>
              <a:defRPr/>
            </a:pPr>
            <a:endParaRPr lang="en-AU"/>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48F63A3B-78C7-47BE-AE5E-E10140E04643}" type="slidenum">
              <a:rPr lang="en-US" dirty="0"/>
              <a:t>‹#›</a:t>
            </a:fld>
            <a:endParaRPr lang="en-US" dirty="0"/>
          </a:p>
        </p:txBody>
      </p:sp>
      <p:sp>
        <p:nvSpPr>
          <p:cNvPr id="7" name="Text Box 12">
            <a:extLst>
              <a:ext uri="{FF2B5EF4-FFF2-40B4-BE49-F238E27FC236}">
                <a16:creationId xmlns:a16="http://schemas.microsoft.com/office/drawing/2014/main" id="{A8A43C0E-83FE-7F07-94FB-58A60D5C7CD0}"/>
              </a:ext>
            </a:extLst>
          </p:cNvPr>
          <p:cNvSpPr txBox="1">
            <a:spLocks noChangeArrowheads="1"/>
          </p:cNvSpPr>
          <p:nvPr userDrawn="1"/>
        </p:nvSpPr>
        <p:spPr bwMode="auto">
          <a:xfrm>
            <a:off x="11341419" y="9087803"/>
            <a:ext cx="1460182" cy="369332"/>
          </a:xfrm>
          <a:prstGeom prst="rect">
            <a:avLst/>
          </a:prstGeom>
          <a:noFill/>
          <a:ln w="9525">
            <a:noFill/>
            <a:miter lim="800000"/>
            <a:headEnd/>
            <a:tailEnd/>
          </a:ln>
          <a:effectLst/>
        </p:spPr>
        <p:txBody>
          <a:bodyPr>
            <a:spAutoFit/>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pPr eaLnBrk="1" hangingPunct="1">
              <a:spcBef>
                <a:spcPct val="50000"/>
              </a:spcBef>
              <a:defRPr/>
            </a:pPr>
            <a:fld id="{28F3D9EB-9365-4EBB-9A70-ECE3E89C1466}" type="slidenum">
              <a:rPr lang="en-AU" altLang="en-US" smtClean="0">
                <a:latin typeface="Arial" panose="020B0604020202020204" pitchFamily="34" charset="0"/>
              </a:rPr>
              <a:pPr eaLnBrk="1" hangingPunct="1">
                <a:spcBef>
                  <a:spcPct val="50000"/>
                </a:spcBef>
                <a:defRPr/>
              </a:pPr>
              <a:t>‹#›</a:t>
            </a:fld>
            <a:r>
              <a:rPr lang="en-AU" altLang="en-US" dirty="0">
                <a:latin typeface="Arial" panose="020B0604020202020204" pitchFamily="34" charset="0"/>
              </a:rPr>
              <a:t>/30</a:t>
            </a:r>
          </a:p>
        </p:txBody>
      </p:sp>
      <p:pic>
        <p:nvPicPr>
          <p:cNvPr id="8" name="Picture 7" descr="C:\Users\pnand\OneDrive - AUT University\Stuff\aut stuff\AUT Logos\AUT-logo-tab black and white.jpg">
            <a:extLst>
              <a:ext uri="{FF2B5EF4-FFF2-40B4-BE49-F238E27FC236}">
                <a16:creationId xmlns:a16="http://schemas.microsoft.com/office/drawing/2014/main" id="{38C68BD3-9313-ACF9-0736-4D2D01C4E4E7}"/>
              </a:ext>
            </a:extLst>
          </p:cNvPr>
          <p:cNvPicPr/>
          <p:nvPr userDrawn="1"/>
        </p:nvPicPr>
        <p:blipFill>
          <a:blip r:embed="rId14" cstate="print">
            <a:extLst>
              <a:ext uri="{28A0092B-C50C-407E-A947-70E740481C1C}">
                <a14:useLocalDpi xmlns:a14="http://schemas.microsoft.com/office/drawing/2010/main"/>
              </a:ext>
            </a:extLst>
          </a:blip>
          <a:srcRect/>
          <a:stretch>
            <a:fillRect/>
          </a:stretch>
        </p:blipFill>
        <p:spPr bwMode="auto">
          <a:xfrm>
            <a:off x="1" y="8367268"/>
            <a:ext cx="1145921" cy="1233932"/>
          </a:xfrm>
          <a:prstGeom prst="rect">
            <a:avLst/>
          </a:prstGeom>
          <a:noFill/>
          <a:ln>
            <a:noFill/>
          </a:ln>
        </p:spPr>
      </p:pic>
    </p:spTree>
    <p:extLst>
      <p:ext uri="{BB962C8B-B14F-4D97-AF65-F5344CB8AC3E}">
        <p14:creationId xmlns:p14="http://schemas.microsoft.com/office/powerpoint/2010/main" val="937047160"/>
      </p:ext>
    </p:extLst>
  </p:cSld>
  <p:clrMap bg1="lt1" tx1="dk1" bg2="lt2" tx2="dk2" accent1="accent1" accent2="accent2" accent3="accent3" accent4="accent4" accent5="accent5" accent6="accent6" hlink="hlink" folHlink="folHlink"/>
  <p:sldLayoutIdLst>
    <p:sldLayoutId id="2147484127" r:id="rId1"/>
    <p:sldLayoutId id="2147484128" r:id="rId2"/>
    <p:sldLayoutId id="2147484129" r:id="rId3"/>
    <p:sldLayoutId id="2147484130" r:id="rId4"/>
    <p:sldLayoutId id="2147484131" r:id="rId5"/>
    <p:sldLayoutId id="2147484132" r:id="rId6"/>
    <p:sldLayoutId id="2147484133" r:id="rId7"/>
    <p:sldLayoutId id="2147484134" r:id="rId8"/>
    <p:sldLayoutId id="2147484135" r:id="rId9"/>
    <p:sldLayoutId id="2147484136" r:id="rId10"/>
    <p:sldLayoutId id="2147484137" r:id="rId11"/>
    <p:sldLayoutId id="2147484116" r:id="rId12"/>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hyperlink" Target="https://docs.opencv.org/4.x/df/dfb/group__imgproc__object.html" TargetMode="External"/><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hyperlink" Target="https://docs.opencv.org/4.x/df/dfb/group__imgproc__object.html" TargetMode="External"/><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image" Target="../media/image14.png"/><Relationship Id="rId5" Type="http://schemas.openxmlformats.org/officeDocument/2006/relationships/image" Target="../media/image1.jpe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jpeg"/><Relationship Id="rId1" Type="http://schemas.openxmlformats.org/officeDocument/2006/relationships/slideLayout" Target="../slideLayouts/slideLayout14.xml"/><Relationship Id="rId5" Type="http://schemas.openxmlformats.org/officeDocument/2006/relationships/image" Target="../media/image4.gif"/><Relationship Id="rId4" Type="http://schemas.openxmlformats.org/officeDocument/2006/relationships/hyperlink" Target="http://cinemagraphs.com/about"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https://docs.opencv.org/4.2.0/canny1.jpg" TargetMode="External"/><Relationship Id="rId2" Type="http://schemas.openxmlformats.org/officeDocument/2006/relationships/image" Target="../media/image21.jpeg"/><Relationship Id="rId1" Type="http://schemas.openxmlformats.org/officeDocument/2006/relationships/slideLayout" Target="../slideLayouts/slideLayout14.xml"/><Relationship Id="rId4" Type="http://schemas.openxmlformats.org/officeDocument/2006/relationships/hyperlink" Target="https://docs.opencv.org/4.2.0/da/d22/tutorial_py_canny.html"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14.xml"/><Relationship Id="rId5" Type="http://schemas.openxmlformats.org/officeDocument/2006/relationships/hyperlink" Target="https://docs.opencv.org/4.7.0/d5/d51/group__features2d__main.html" TargetMode="External"/><Relationship Id="rId4" Type="http://schemas.openxmlformats.org/officeDocument/2006/relationships/image" Target="../media/image30.jpeg"/></Relationships>
</file>

<file path=ppt/slides/_rels/slide28.xml.rels><?xml version="1.0" encoding="UTF-8" standalone="yes"?>
<Relationships xmlns="http://schemas.openxmlformats.org/package/2006/relationships"><Relationship Id="rId3" Type="http://schemas.openxmlformats.org/officeDocument/2006/relationships/hyperlink" Target="https://www.cs.cmu.edu/~16385/s17/Slides/15.1_Tracking__KLT.pdf" TargetMode="External"/><Relationship Id="rId2" Type="http://schemas.openxmlformats.org/officeDocument/2006/relationships/image" Target="../media/image31.emf"/><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hyperlink" Target="https://docs.opencv.org/4.7.0/db/d7f/tutorial_js_lucas_kanade.html" TargetMode="External"/><Relationship Id="rId1" Type="http://schemas.openxmlformats.org/officeDocument/2006/relationships/slideLayout" Target="../slideLayouts/slideLayout14.xml"/><Relationship Id="rId4" Type="http://schemas.openxmlformats.org/officeDocument/2006/relationships/image" Target="../media/image33.gif"/></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hyperlink" Target="http://cinemagraphs.com/"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hyperlink" Target="http://cinemagraphs.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hyperlink" Target="http://cinemagraphs.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1461295" y="3591109"/>
            <a:ext cx="9879013" cy="4032204"/>
          </a:xfrm>
        </p:spPr>
        <p:txBody>
          <a:bodyPr>
            <a:noAutofit/>
          </a:bodyPr>
          <a:lstStyle/>
          <a:p>
            <a:pPr algn="ctr" eaLnBrk="1" hangingPunct="1"/>
            <a:r>
              <a:rPr lang="en-NZ" altLang="en-US" sz="9240" dirty="0"/>
              <a:t>Cinemagraph </a:t>
            </a:r>
            <a:br>
              <a:rPr lang="en-NZ" altLang="en-US" sz="9240" dirty="0"/>
            </a:br>
            <a:r>
              <a:rPr lang="en-NZ" altLang="en-US" sz="9240" dirty="0"/>
              <a:t>Auto Compose</a:t>
            </a:r>
            <a:br>
              <a:rPr lang="en-NZ" altLang="en-US" sz="9240" dirty="0"/>
            </a:br>
            <a:endParaRPr lang="en-AU" altLang="en-US" sz="9240" dirty="0"/>
          </a:p>
        </p:txBody>
      </p:sp>
      <p:sp>
        <p:nvSpPr>
          <p:cNvPr id="2" name="TextBox 1">
            <a:extLst>
              <a:ext uri="{FF2B5EF4-FFF2-40B4-BE49-F238E27FC236}">
                <a16:creationId xmlns:a16="http://schemas.microsoft.com/office/drawing/2014/main" id="{FA248E2C-595B-4CB5-0F2D-70CA0E626F4D}"/>
              </a:ext>
            </a:extLst>
          </p:cNvPr>
          <p:cNvSpPr txBox="1"/>
          <p:nvPr/>
        </p:nvSpPr>
        <p:spPr>
          <a:xfrm>
            <a:off x="3482693" y="8401000"/>
            <a:ext cx="5836213" cy="954107"/>
          </a:xfrm>
          <a:prstGeom prst="rect">
            <a:avLst/>
          </a:prstGeom>
          <a:noFill/>
        </p:spPr>
        <p:txBody>
          <a:bodyPr wrap="none" rtlCol="0">
            <a:spAutoFit/>
          </a:bodyPr>
          <a:lstStyle/>
          <a:p>
            <a:pPr algn="l"/>
            <a:r>
              <a:rPr lang="en-US" sz="2800" dirty="0">
                <a:solidFill>
                  <a:schemeClr val="tx1">
                    <a:lumMod val="50000"/>
                    <a:lumOff val="50000"/>
                  </a:schemeClr>
                </a:solidFill>
                <a:latin typeface="+mj-lt"/>
              </a:rPr>
              <a:t>COMP820, </a:t>
            </a:r>
            <a:r>
              <a:rPr lang="en-NZ" sz="2800" i="0" dirty="0">
                <a:solidFill>
                  <a:schemeClr val="tx1">
                    <a:lumMod val="50000"/>
                    <a:lumOff val="50000"/>
                  </a:schemeClr>
                </a:solidFill>
                <a:effectLst/>
                <a:latin typeface="+mj-lt"/>
              </a:rPr>
              <a:t>Video and Image Processing</a:t>
            </a:r>
            <a:endParaRPr lang="en-US" sz="2800" dirty="0">
              <a:solidFill>
                <a:schemeClr val="tx1">
                  <a:lumMod val="50000"/>
                  <a:lumOff val="50000"/>
                </a:schemeClr>
              </a:solidFill>
              <a:latin typeface="+mj-lt"/>
            </a:endParaRPr>
          </a:p>
          <a:p>
            <a:r>
              <a:rPr lang="en-US" sz="2800" dirty="0">
                <a:solidFill>
                  <a:schemeClr val="tx1">
                    <a:lumMod val="50000"/>
                    <a:lumOff val="50000"/>
                  </a:schemeClr>
                </a:solidFill>
                <a:latin typeface="+mj-lt"/>
              </a:rPr>
              <a:t>Yuankai Zhu, 21134118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zh-CN" dirty="0"/>
              <a:t>The vintage way </a:t>
            </a:r>
            <a:endParaRPr lang="en-US" altLang="en-US" dirty="0"/>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7246" b="7246"/>
          <a:stretch/>
        </p:blipFill>
        <p:spPr>
          <a:xfrm>
            <a:off x="1296000" y="1332000"/>
            <a:ext cx="10197079" cy="6624736"/>
          </a:xfrm>
        </p:spPr>
      </p:pic>
      <p:sp>
        <p:nvSpPr>
          <p:cNvPr id="2" name="TextBox 1">
            <a:extLst>
              <a:ext uri="{FF2B5EF4-FFF2-40B4-BE49-F238E27FC236}">
                <a16:creationId xmlns:a16="http://schemas.microsoft.com/office/drawing/2014/main" id="{4BB83CED-ABF9-5618-17FB-3DDFFF9FD7AB}"/>
              </a:ext>
            </a:extLst>
          </p:cNvPr>
          <p:cNvSpPr txBox="1"/>
          <p:nvPr/>
        </p:nvSpPr>
        <p:spPr>
          <a:xfrm>
            <a:off x="4220075" y="8720691"/>
            <a:ext cx="4981044" cy="369332"/>
          </a:xfrm>
          <a:prstGeom prst="rect">
            <a:avLst/>
          </a:prstGeom>
          <a:noFill/>
        </p:spPr>
        <p:txBody>
          <a:bodyPr wrap="none" rtlCol="0">
            <a:spAutoFit/>
          </a:bodyPr>
          <a:lstStyle/>
          <a:p>
            <a:r>
              <a:rPr lang="en-US" dirty="0"/>
              <a:t>Yuankai, Zhu. (2014). Just water demo [Image]</a:t>
            </a:r>
          </a:p>
        </p:txBody>
      </p:sp>
    </p:spTree>
    <p:extLst>
      <p:ext uri="{BB962C8B-B14F-4D97-AF65-F5344CB8AC3E}">
        <p14:creationId xmlns:p14="http://schemas.microsoft.com/office/powerpoint/2010/main" val="3802777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6"/>
          <p:cNvSpPr>
            <a:spLocks noGrp="1" noChangeArrowheads="1"/>
          </p:cNvSpPr>
          <p:nvPr>
            <p:ph type="title"/>
          </p:nvPr>
        </p:nvSpPr>
        <p:spPr>
          <a:xfrm>
            <a:off x="960120" y="426720"/>
            <a:ext cx="10881360" cy="1600200"/>
          </a:xfrm>
        </p:spPr>
        <p:txBody>
          <a:bodyPr/>
          <a:lstStyle/>
          <a:p>
            <a:r>
              <a:rPr lang="en-US" altLang="en-US" dirty="0"/>
              <a:t>Template Matching in OpenCV</a:t>
            </a:r>
          </a:p>
        </p:txBody>
      </p:sp>
      <p:sp>
        <p:nvSpPr>
          <p:cNvPr id="6" name="Content Placeholder 2">
            <a:extLst>
              <a:ext uri="{FF2B5EF4-FFF2-40B4-BE49-F238E27FC236}">
                <a16:creationId xmlns:a16="http://schemas.microsoft.com/office/drawing/2014/main" id="{A7BC5445-1871-D9F7-56EF-7800D1C93D94}"/>
              </a:ext>
            </a:extLst>
          </p:cNvPr>
          <p:cNvSpPr txBox="1">
            <a:spLocks/>
          </p:cNvSpPr>
          <p:nvPr/>
        </p:nvSpPr>
        <p:spPr>
          <a:xfrm>
            <a:off x="1072208" y="2398037"/>
            <a:ext cx="10881360" cy="5282883"/>
          </a:xfrm>
          <a:prstGeom prst="rect">
            <a:avLst/>
          </a:prstGeom>
        </p:spPr>
        <p:txBody>
          <a:bodyPr>
            <a:normAutofit fontScale="77500" lnSpcReduction="20000"/>
          </a:bodyPr>
          <a:lst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a:lstStyle>
          <a:p>
            <a:pPr marL="0" indent="0" fontAlgn="auto">
              <a:spcAft>
                <a:spcPts val="0"/>
              </a:spcAft>
              <a:buNone/>
            </a:pPr>
            <a:r>
              <a:rPr lang="en-NZ" altLang="en-US" sz="3360" dirty="0">
                <a:solidFill>
                  <a:schemeClr val="accent1">
                    <a:lumMod val="75000"/>
                  </a:schemeClr>
                </a:solidFill>
              </a:rPr>
              <a:t>cv.matchTemplate (image, templ, result, method, mask = new cv.Mat())</a:t>
            </a:r>
          </a:p>
          <a:p>
            <a:pPr marL="0" indent="0" fontAlgn="auto">
              <a:spcAft>
                <a:spcPts val="0"/>
              </a:spcAft>
              <a:buNone/>
            </a:pPr>
            <a:endParaRPr lang="en-NZ" altLang="en-US" sz="3360" dirty="0"/>
          </a:p>
          <a:p>
            <a:pPr marL="0" indent="0" fontAlgn="auto">
              <a:spcAft>
                <a:spcPts val="0"/>
              </a:spcAft>
              <a:buNone/>
            </a:pPr>
            <a:r>
              <a:rPr lang="en-NZ" altLang="en-US" sz="3360" dirty="0"/>
              <a:t>Parameters</a:t>
            </a:r>
          </a:p>
          <a:p>
            <a:pPr fontAlgn="auto">
              <a:spcAft>
                <a:spcPts val="0"/>
              </a:spcAft>
            </a:pPr>
            <a:r>
              <a:rPr lang="en-NZ" altLang="en-US" sz="3360" b="1" dirty="0"/>
              <a:t>image</a:t>
            </a:r>
            <a:r>
              <a:rPr lang="en-NZ" altLang="en-US" sz="3360" dirty="0"/>
              <a:t>  (image where the search is running. It must be 8-bit or 32-bit floating-point.)</a:t>
            </a:r>
          </a:p>
          <a:p>
            <a:pPr fontAlgn="auto">
              <a:spcAft>
                <a:spcPts val="0"/>
              </a:spcAft>
            </a:pPr>
            <a:r>
              <a:rPr lang="en-NZ" altLang="en-US" sz="3360" b="1" dirty="0"/>
              <a:t>templ</a:t>
            </a:r>
            <a:r>
              <a:rPr lang="en-NZ" altLang="en-US" sz="3360" dirty="0"/>
              <a:t>  (searched template. It must be not greater than the source image and have the same data type.)</a:t>
            </a:r>
          </a:p>
          <a:p>
            <a:pPr fontAlgn="auto">
              <a:spcAft>
                <a:spcPts val="0"/>
              </a:spcAft>
            </a:pPr>
            <a:r>
              <a:rPr lang="en-NZ" altLang="en-US" sz="3360" b="1" dirty="0"/>
              <a:t>result</a:t>
            </a:r>
            <a:r>
              <a:rPr lang="en-NZ" altLang="en-US" sz="3360" dirty="0"/>
              <a:t>	(map of comparison results. It must be single-channel 32-bit floating-point.)</a:t>
            </a:r>
          </a:p>
          <a:p>
            <a:pPr fontAlgn="auto">
              <a:spcAft>
                <a:spcPts val="0"/>
              </a:spcAft>
            </a:pPr>
            <a:r>
              <a:rPr lang="en-NZ" altLang="en-US" sz="3360" b="1" dirty="0"/>
              <a:t>method</a:t>
            </a:r>
            <a:r>
              <a:rPr lang="en-NZ" altLang="en-US" sz="3360" dirty="0"/>
              <a:t>  (parameter specifying the comparison method, see </a:t>
            </a:r>
            <a:r>
              <a:rPr lang="en-NZ" altLang="en-US" sz="3360" dirty="0">
                <a:solidFill>
                  <a:schemeClr val="accent1">
                    <a:lumMod val="75000"/>
                  </a:schemeClr>
                </a:solidFill>
              </a:rPr>
              <a:t>cv.TemplateMatchModes</a:t>
            </a:r>
            <a:r>
              <a:rPr lang="en-NZ" altLang="en-US" sz="3360" dirty="0"/>
              <a:t>.)</a:t>
            </a:r>
          </a:p>
          <a:p>
            <a:pPr fontAlgn="auto">
              <a:spcAft>
                <a:spcPts val="0"/>
              </a:spcAft>
            </a:pPr>
            <a:r>
              <a:rPr lang="en-NZ" altLang="en-US" sz="3360" b="1" dirty="0"/>
              <a:t>mask</a:t>
            </a:r>
            <a:r>
              <a:rPr lang="en-NZ" altLang="en-US" sz="3360" dirty="0"/>
              <a:t>  (mask of searched template. It must have the same datatype and size with templ. It is not set by default.)</a:t>
            </a:r>
          </a:p>
          <a:p>
            <a:pPr fontAlgn="auto">
              <a:spcAft>
                <a:spcPts val="0"/>
              </a:spcAft>
            </a:pPr>
            <a:endParaRPr lang="en-NZ" altLang="en-US" sz="2800" dirty="0"/>
          </a:p>
        </p:txBody>
      </p:sp>
      <p:sp>
        <p:nvSpPr>
          <p:cNvPr id="7" name="TextBox 6">
            <a:extLst>
              <a:ext uri="{FF2B5EF4-FFF2-40B4-BE49-F238E27FC236}">
                <a16:creationId xmlns:a16="http://schemas.microsoft.com/office/drawing/2014/main" id="{919F1BE2-1E02-7478-88CC-868E6465479A}"/>
              </a:ext>
            </a:extLst>
          </p:cNvPr>
          <p:cNvSpPr txBox="1"/>
          <p:nvPr/>
        </p:nvSpPr>
        <p:spPr>
          <a:xfrm>
            <a:off x="2407142" y="8528149"/>
            <a:ext cx="7987315" cy="646331"/>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OpenCV. (n.d.). </a:t>
            </a:r>
            <a:r>
              <a:rPr lang="en-NZ" b="0" i="0" dirty="0">
                <a:solidFill>
                  <a:srgbClr val="000000"/>
                </a:solidFill>
                <a:effectLst/>
                <a:latin typeface="Helvetica" pitchFamily="2" charset="0"/>
              </a:rPr>
              <a:t>matchTemplate()</a:t>
            </a:r>
            <a:r>
              <a:rPr lang="en-NZ" dirty="0">
                <a:solidFill>
                  <a:srgbClr val="000000"/>
                </a:solidFill>
                <a:effectLst/>
                <a:latin typeface="Helvetica Neue" panose="02000503000000020004" pitchFamily="2" charset="0"/>
              </a:rPr>
              <a:t>. Retrieved September 17, 2021,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from </a:t>
            </a:r>
            <a:r>
              <a:rPr lang="en-NZ" dirty="0">
                <a:solidFill>
                  <a:srgbClr val="000000"/>
                </a:solidFill>
                <a:effectLst/>
                <a:latin typeface="Helvetica Neue" panose="02000503000000020004" pitchFamily="2" charset="0"/>
                <a:hlinkClick r:id="rId3"/>
              </a:rPr>
              <a:t>https://docs.opencv.org/4.x/df/dfb/group__imgproc__object.html</a:t>
            </a:r>
            <a:r>
              <a:rPr lang="en-US" dirty="0">
                <a:solidFill>
                  <a:srgbClr val="000000"/>
                </a:solidFill>
                <a:effectLst/>
                <a:latin typeface="Helvetica Neue" panose="02000503000000020004" pitchFamily="2" charset="0"/>
              </a:rPr>
              <a:t> </a:t>
            </a:r>
            <a:endParaRPr lang="en-NZ" dirty="0">
              <a:solidFill>
                <a:srgbClr val="000000"/>
              </a:solidFill>
              <a:effectLst/>
              <a:latin typeface="Helvetica Neue" panose="02000503000000020004" pitchFamily="2"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6"/>
          <p:cNvSpPr>
            <a:spLocks noGrp="1" noChangeArrowheads="1"/>
          </p:cNvSpPr>
          <p:nvPr>
            <p:ph type="title"/>
          </p:nvPr>
        </p:nvSpPr>
        <p:spPr>
          <a:xfrm>
            <a:off x="960120" y="426720"/>
            <a:ext cx="10881360" cy="1600200"/>
          </a:xfrm>
        </p:spPr>
        <p:txBody>
          <a:bodyPr>
            <a:normAutofit/>
          </a:bodyPr>
          <a:lstStyle/>
          <a:p>
            <a:r>
              <a:rPr lang="en-US" altLang="en-US" dirty="0"/>
              <a:t>Theory</a:t>
            </a:r>
          </a:p>
        </p:txBody>
      </p:sp>
      <p:sp>
        <p:nvSpPr>
          <p:cNvPr id="6" name="Content Placeholder 2">
            <a:extLst>
              <a:ext uri="{FF2B5EF4-FFF2-40B4-BE49-F238E27FC236}">
                <a16:creationId xmlns:a16="http://schemas.microsoft.com/office/drawing/2014/main" id="{A7BC5445-1871-D9F7-56EF-7800D1C93D94}"/>
              </a:ext>
            </a:extLst>
          </p:cNvPr>
          <p:cNvSpPr txBox="1">
            <a:spLocks/>
          </p:cNvSpPr>
          <p:nvPr/>
        </p:nvSpPr>
        <p:spPr>
          <a:xfrm>
            <a:off x="1280160" y="2582545"/>
            <a:ext cx="10881360" cy="5282883"/>
          </a:xfrm>
          <a:prstGeom prst="rect">
            <a:avLst/>
          </a:prstGeom>
        </p:spPr>
        <p:txBody>
          <a:bodyPr>
            <a:normAutofit fontScale="92500" lnSpcReduction="10000"/>
          </a:bodyPr>
          <a:lst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a:lstStyle>
          <a:p>
            <a:pPr marL="0" indent="0" fontAlgn="auto">
              <a:spcAft>
                <a:spcPts val="0"/>
              </a:spcAft>
              <a:buNone/>
            </a:pPr>
            <a:r>
              <a:rPr lang="en-NZ" altLang="en-US" sz="2800" dirty="0"/>
              <a:t>Template Matching is a method for searching and finding the location of a template image in a larger image. OpenCV comes with a function </a:t>
            </a:r>
            <a:r>
              <a:rPr lang="en-NZ" altLang="en-US" sz="2800" dirty="0">
                <a:solidFill>
                  <a:schemeClr val="accent1">
                    <a:lumMod val="75000"/>
                  </a:schemeClr>
                </a:solidFill>
              </a:rPr>
              <a:t>cv.matchTemplate()</a:t>
            </a:r>
            <a:r>
              <a:rPr lang="en-NZ" altLang="en-US" sz="2800" dirty="0"/>
              <a:t> for this purpose. It simply slides the template image over the input image (as in 2D convolution) and compares the template and patch of input image under the template image. Several comparison methods are implemented in OpenCV. (You can check docs for more details). It returns a grayscale image, where each pixel denotes how much does the neighbourhood of that pixel match with template.</a:t>
            </a:r>
          </a:p>
          <a:p>
            <a:pPr marL="0" indent="0" fontAlgn="auto">
              <a:spcAft>
                <a:spcPts val="0"/>
              </a:spcAft>
              <a:buNone/>
            </a:pPr>
            <a:endParaRPr lang="en-NZ" altLang="en-US" sz="2800" dirty="0"/>
          </a:p>
          <a:p>
            <a:pPr marL="0" indent="0" fontAlgn="auto">
              <a:spcAft>
                <a:spcPts val="0"/>
              </a:spcAft>
              <a:buNone/>
            </a:pPr>
            <a:r>
              <a:rPr lang="en-NZ" altLang="en-US" sz="2800" dirty="0"/>
              <a:t>If input image is of size (WxH) and template image is of size (wxh), output image will have a size of (W-w+1, H-h+1). Once you got the result, you can use </a:t>
            </a:r>
            <a:r>
              <a:rPr lang="en-NZ" altLang="en-US" sz="2800" dirty="0">
                <a:solidFill>
                  <a:schemeClr val="accent1">
                    <a:lumMod val="75000"/>
                  </a:schemeClr>
                </a:solidFill>
              </a:rPr>
              <a:t>cv.minMaxLoc() </a:t>
            </a:r>
            <a:r>
              <a:rPr lang="en-NZ" altLang="en-US" sz="2800" dirty="0"/>
              <a:t>function to find where is the maximum/minimum value. Take it as the top-left corner of rectangle and take (w,h) as width and height of the rectangle. That rectangle is your region of template.</a:t>
            </a:r>
          </a:p>
        </p:txBody>
      </p:sp>
      <p:sp>
        <p:nvSpPr>
          <p:cNvPr id="2" name="TextBox 1">
            <a:extLst>
              <a:ext uri="{FF2B5EF4-FFF2-40B4-BE49-F238E27FC236}">
                <a16:creationId xmlns:a16="http://schemas.microsoft.com/office/drawing/2014/main" id="{9F720A62-862A-CABF-A922-5947B1A3785E}"/>
              </a:ext>
            </a:extLst>
          </p:cNvPr>
          <p:cNvSpPr txBox="1"/>
          <p:nvPr/>
        </p:nvSpPr>
        <p:spPr>
          <a:xfrm>
            <a:off x="2407142" y="8528149"/>
            <a:ext cx="7987315" cy="646331"/>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OpenCV. (n.d.). </a:t>
            </a:r>
            <a:r>
              <a:rPr lang="en-NZ" b="0" i="0" dirty="0">
                <a:solidFill>
                  <a:srgbClr val="000000"/>
                </a:solidFill>
                <a:effectLst/>
                <a:latin typeface="Helvetica" pitchFamily="2" charset="0"/>
              </a:rPr>
              <a:t>matchTemplate()</a:t>
            </a:r>
            <a:r>
              <a:rPr lang="en-NZ" dirty="0">
                <a:solidFill>
                  <a:srgbClr val="000000"/>
                </a:solidFill>
                <a:effectLst/>
                <a:latin typeface="Helvetica Neue" panose="02000503000000020004" pitchFamily="2" charset="0"/>
              </a:rPr>
              <a:t>. Retrieved September 17, 2021,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from </a:t>
            </a:r>
            <a:r>
              <a:rPr lang="en-NZ" dirty="0">
                <a:solidFill>
                  <a:srgbClr val="000000"/>
                </a:solidFill>
                <a:effectLst/>
                <a:latin typeface="Helvetica Neue" panose="02000503000000020004" pitchFamily="2" charset="0"/>
                <a:hlinkClick r:id="rId3"/>
              </a:rPr>
              <a:t>https://docs.opencv.org/4.x/df/dfb/group__imgproc__object.html</a:t>
            </a:r>
            <a:r>
              <a:rPr lang="en-US" dirty="0">
                <a:solidFill>
                  <a:srgbClr val="000000"/>
                </a:solidFill>
                <a:effectLst/>
                <a:latin typeface="Helvetica Neue" panose="02000503000000020004" pitchFamily="2" charset="0"/>
              </a:rPr>
              <a:t> </a:t>
            </a:r>
            <a:endParaRPr lang="en-NZ"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1292100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normAutofit/>
          </a:bodyPr>
          <a:lstStyle/>
          <a:p>
            <a:r>
              <a:rPr lang="en-NZ" altLang="en-US" sz="5600" dirty="0"/>
              <a:t>Modes    </a:t>
            </a:r>
            <a:r>
              <a:rPr lang="en-NZ" altLang="en-US" sz="5600" dirty="0">
                <a:solidFill>
                  <a:schemeClr val="accent1">
                    <a:lumMod val="75000"/>
                  </a:schemeClr>
                </a:solidFill>
              </a:rPr>
              <a:t>cv.TM_CCOEFF</a:t>
            </a:r>
          </a:p>
        </p:txBody>
      </p:sp>
      <p:pic>
        <p:nvPicPr>
          <p:cNvPr id="2" name="Picture 1">
            <a:extLst>
              <a:ext uri="{FF2B5EF4-FFF2-40B4-BE49-F238E27FC236}">
                <a16:creationId xmlns:a16="http://schemas.microsoft.com/office/drawing/2014/main" id="{0FF7F83A-3ECA-C334-CC26-59E7EC4DA7A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2116324" y="1797525"/>
            <a:ext cx="8568952" cy="6531467"/>
          </a:xfrm>
          <a:prstGeom prst="rect">
            <a:avLst/>
          </a:prstGeom>
        </p:spPr>
      </p:pic>
    </p:spTree>
    <p:extLst>
      <p:ext uri="{BB962C8B-B14F-4D97-AF65-F5344CB8AC3E}">
        <p14:creationId xmlns:p14="http://schemas.microsoft.com/office/powerpoint/2010/main" val="4270850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801600" cy="9601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A2B33B3-CABD-2F15-2C8B-E2ABD93D907C}"/>
              </a:ext>
            </a:extLst>
          </p:cNvPr>
          <p:cNvSpPr txBox="1"/>
          <p:nvPr/>
        </p:nvSpPr>
        <p:spPr>
          <a:xfrm>
            <a:off x="670826" y="894870"/>
            <a:ext cx="3750400" cy="5002922"/>
          </a:xfrm>
          <a:prstGeom prst="rect">
            <a:avLst/>
          </a:prstGeom>
        </p:spPr>
        <p:txBody>
          <a:bodyPr vert="horz" lIns="91440" tIns="45720" rIns="91440" bIns="45720" rtlCol="0" anchor="b">
            <a:normAutofit/>
          </a:bodyPr>
          <a:lstStyle/>
          <a:p>
            <a:pPr eaLnBrk="1" hangingPunct="1">
              <a:lnSpc>
                <a:spcPct val="90000"/>
              </a:lnSpc>
              <a:spcAft>
                <a:spcPts val="600"/>
              </a:spcAft>
            </a:pPr>
            <a:r>
              <a:rPr lang="en-US" sz="8100" kern="1200">
                <a:solidFill>
                  <a:schemeClr val="tx1"/>
                </a:solidFill>
                <a:latin typeface="+mj-lt"/>
                <a:ea typeface="+mj-ea"/>
                <a:cs typeface="+mj-cs"/>
              </a:rPr>
              <a:t>App Demo</a:t>
            </a:r>
          </a:p>
        </p:txBody>
      </p:sp>
      <p:sp>
        <p:nvSpPr>
          <p:cNvPr id="2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441" y="6172973"/>
            <a:ext cx="3417850" cy="25604"/>
          </a:xfrm>
          <a:custGeom>
            <a:avLst/>
            <a:gdLst>
              <a:gd name="connsiteX0" fmla="*/ 0 w 3417850"/>
              <a:gd name="connsiteY0" fmla="*/ 0 h 25604"/>
              <a:gd name="connsiteX1" fmla="*/ 649392 w 3417850"/>
              <a:gd name="connsiteY1" fmla="*/ 0 h 25604"/>
              <a:gd name="connsiteX2" fmla="*/ 1332962 w 3417850"/>
              <a:gd name="connsiteY2" fmla="*/ 0 h 25604"/>
              <a:gd name="connsiteX3" fmla="*/ 2050710 w 3417850"/>
              <a:gd name="connsiteY3" fmla="*/ 0 h 25604"/>
              <a:gd name="connsiteX4" fmla="*/ 2768459 w 3417850"/>
              <a:gd name="connsiteY4" fmla="*/ 0 h 25604"/>
              <a:gd name="connsiteX5" fmla="*/ 3417850 w 3417850"/>
              <a:gd name="connsiteY5" fmla="*/ 0 h 25604"/>
              <a:gd name="connsiteX6" fmla="*/ 3417850 w 3417850"/>
              <a:gd name="connsiteY6" fmla="*/ 25604 h 25604"/>
              <a:gd name="connsiteX7" fmla="*/ 2665923 w 3417850"/>
              <a:gd name="connsiteY7" fmla="*/ 25604 h 25604"/>
              <a:gd name="connsiteX8" fmla="*/ 1913996 w 3417850"/>
              <a:gd name="connsiteY8" fmla="*/ 25604 h 25604"/>
              <a:gd name="connsiteX9" fmla="*/ 1230426 w 3417850"/>
              <a:gd name="connsiteY9" fmla="*/ 25604 h 25604"/>
              <a:gd name="connsiteX10" fmla="*/ 0 w 3417850"/>
              <a:gd name="connsiteY10" fmla="*/ 25604 h 25604"/>
              <a:gd name="connsiteX11" fmla="*/ 0 w 3417850"/>
              <a:gd name="connsiteY11" fmla="*/ 0 h 25604"/>
              <a:gd name="connsiteX0" fmla="*/ 0 w 3417850"/>
              <a:gd name="connsiteY0" fmla="*/ 0 h 25604"/>
              <a:gd name="connsiteX1" fmla="*/ 649392 w 3417850"/>
              <a:gd name="connsiteY1" fmla="*/ 0 h 25604"/>
              <a:gd name="connsiteX2" fmla="*/ 1230426 w 3417850"/>
              <a:gd name="connsiteY2" fmla="*/ 0 h 25604"/>
              <a:gd name="connsiteX3" fmla="*/ 1982353 w 3417850"/>
              <a:gd name="connsiteY3" fmla="*/ 0 h 25604"/>
              <a:gd name="connsiteX4" fmla="*/ 2631745 w 3417850"/>
              <a:gd name="connsiteY4" fmla="*/ 0 h 25604"/>
              <a:gd name="connsiteX5" fmla="*/ 3417850 w 3417850"/>
              <a:gd name="connsiteY5" fmla="*/ 0 h 25604"/>
              <a:gd name="connsiteX6" fmla="*/ 3417850 w 3417850"/>
              <a:gd name="connsiteY6" fmla="*/ 25604 h 25604"/>
              <a:gd name="connsiteX7" fmla="*/ 2734280 w 3417850"/>
              <a:gd name="connsiteY7" fmla="*/ 25604 h 25604"/>
              <a:gd name="connsiteX8" fmla="*/ 1982353 w 3417850"/>
              <a:gd name="connsiteY8" fmla="*/ 25604 h 25604"/>
              <a:gd name="connsiteX9" fmla="*/ 1401318 w 3417850"/>
              <a:gd name="connsiteY9" fmla="*/ 25604 h 25604"/>
              <a:gd name="connsiteX10" fmla="*/ 717748 w 3417850"/>
              <a:gd name="connsiteY10" fmla="*/ 25604 h 25604"/>
              <a:gd name="connsiteX11" fmla="*/ 0 w 3417850"/>
              <a:gd name="connsiteY11" fmla="*/ 25604 h 25604"/>
              <a:gd name="connsiteX12" fmla="*/ 0 w 3417850"/>
              <a:gd name="connsiteY12" fmla="*/ 0 h 25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7850" h="25604" fill="none" extrusionOk="0">
                <a:moveTo>
                  <a:pt x="0" y="0"/>
                </a:moveTo>
                <a:cubicBezTo>
                  <a:pt x="230466" y="-17668"/>
                  <a:pt x="330130" y="-17747"/>
                  <a:pt x="649392" y="0"/>
                </a:cubicBezTo>
                <a:cubicBezTo>
                  <a:pt x="950083" y="14136"/>
                  <a:pt x="1099470" y="-46501"/>
                  <a:pt x="1332962" y="0"/>
                </a:cubicBezTo>
                <a:cubicBezTo>
                  <a:pt x="1522566" y="24847"/>
                  <a:pt x="1720497" y="-14444"/>
                  <a:pt x="2050710" y="0"/>
                </a:cubicBezTo>
                <a:cubicBezTo>
                  <a:pt x="2376247" y="169"/>
                  <a:pt x="2422014" y="7527"/>
                  <a:pt x="2768459" y="0"/>
                </a:cubicBezTo>
                <a:cubicBezTo>
                  <a:pt x="3099400" y="17177"/>
                  <a:pt x="3266904" y="24257"/>
                  <a:pt x="3417850" y="0"/>
                </a:cubicBezTo>
                <a:cubicBezTo>
                  <a:pt x="3418999" y="10108"/>
                  <a:pt x="3417045" y="20231"/>
                  <a:pt x="3417850" y="25604"/>
                </a:cubicBezTo>
                <a:cubicBezTo>
                  <a:pt x="3095222" y="52832"/>
                  <a:pt x="2821347" y="63581"/>
                  <a:pt x="2665923" y="25604"/>
                </a:cubicBezTo>
                <a:cubicBezTo>
                  <a:pt x="2522051" y="30482"/>
                  <a:pt x="2194815" y="19987"/>
                  <a:pt x="1913996" y="25604"/>
                </a:cubicBezTo>
                <a:cubicBezTo>
                  <a:pt x="1582416" y="53944"/>
                  <a:pt x="1514280" y="41990"/>
                  <a:pt x="1230426" y="25604"/>
                </a:cubicBezTo>
                <a:cubicBezTo>
                  <a:pt x="955668" y="22972"/>
                  <a:pt x="244999" y="60467"/>
                  <a:pt x="0" y="25604"/>
                </a:cubicBezTo>
                <a:cubicBezTo>
                  <a:pt x="-1974" y="21137"/>
                  <a:pt x="-477" y="9255"/>
                  <a:pt x="0" y="0"/>
                </a:cubicBezTo>
                <a:close/>
              </a:path>
              <a:path w="3417850" h="25604" stroke="0" extrusionOk="0">
                <a:moveTo>
                  <a:pt x="0" y="0"/>
                </a:moveTo>
                <a:cubicBezTo>
                  <a:pt x="283350" y="-16434"/>
                  <a:pt x="506282" y="-40628"/>
                  <a:pt x="649392" y="0"/>
                </a:cubicBezTo>
                <a:cubicBezTo>
                  <a:pt x="799569" y="22256"/>
                  <a:pt x="1082972" y="-1554"/>
                  <a:pt x="1230426" y="0"/>
                </a:cubicBezTo>
                <a:cubicBezTo>
                  <a:pt x="1344001" y="54355"/>
                  <a:pt x="1761027" y="-48268"/>
                  <a:pt x="1982353" y="0"/>
                </a:cubicBezTo>
                <a:cubicBezTo>
                  <a:pt x="2221246" y="9451"/>
                  <a:pt x="2387400" y="-19791"/>
                  <a:pt x="2631745" y="0"/>
                </a:cubicBezTo>
                <a:cubicBezTo>
                  <a:pt x="2880591" y="-11575"/>
                  <a:pt x="3273420" y="-43495"/>
                  <a:pt x="3417850" y="0"/>
                </a:cubicBezTo>
                <a:cubicBezTo>
                  <a:pt x="3416490" y="9696"/>
                  <a:pt x="3417120" y="14671"/>
                  <a:pt x="3417850" y="25604"/>
                </a:cubicBezTo>
                <a:cubicBezTo>
                  <a:pt x="3128352" y="35314"/>
                  <a:pt x="2906489" y="73550"/>
                  <a:pt x="2734280" y="25604"/>
                </a:cubicBezTo>
                <a:cubicBezTo>
                  <a:pt x="2599566" y="26193"/>
                  <a:pt x="2171658" y="14336"/>
                  <a:pt x="1982353" y="25604"/>
                </a:cubicBezTo>
                <a:cubicBezTo>
                  <a:pt x="1791440" y="15575"/>
                  <a:pt x="1661919" y="27541"/>
                  <a:pt x="1401318" y="25604"/>
                </a:cubicBezTo>
                <a:cubicBezTo>
                  <a:pt x="1169562" y="52946"/>
                  <a:pt x="1012692" y="61405"/>
                  <a:pt x="717748" y="25604"/>
                </a:cubicBezTo>
                <a:cubicBezTo>
                  <a:pt x="456036" y="30589"/>
                  <a:pt x="172056" y="-9656"/>
                  <a:pt x="0" y="25604"/>
                </a:cubicBezTo>
                <a:cubicBezTo>
                  <a:pt x="-1725" y="21618"/>
                  <a:pt x="813" y="10379"/>
                  <a:pt x="0" y="0"/>
                </a:cubicBezTo>
                <a:close/>
              </a:path>
              <a:path w="3417850" h="25604" fill="none" stroke="0" extrusionOk="0">
                <a:moveTo>
                  <a:pt x="0" y="0"/>
                </a:moveTo>
                <a:cubicBezTo>
                  <a:pt x="211819" y="-8921"/>
                  <a:pt x="305270" y="-2066"/>
                  <a:pt x="649392" y="0"/>
                </a:cubicBezTo>
                <a:cubicBezTo>
                  <a:pt x="999869" y="17109"/>
                  <a:pt x="1118012" y="-25473"/>
                  <a:pt x="1332962" y="0"/>
                </a:cubicBezTo>
                <a:cubicBezTo>
                  <a:pt x="1511826" y="49936"/>
                  <a:pt x="1719580" y="28311"/>
                  <a:pt x="2050710" y="0"/>
                </a:cubicBezTo>
                <a:cubicBezTo>
                  <a:pt x="2368211" y="60"/>
                  <a:pt x="2425673" y="6613"/>
                  <a:pt x="2768459" y="0"/>
                </a:cubicBezTo>
                <a:cubicBezTo>
                  <a:pt x="3126673" y="-4369"/>
                  <a:pt x="3244978" y="-966"/>
                  <a:pt x="3417850" y="0"/>
                </a:cubicBezTo>
                <a:cubicBezTo>
                  <a:pt x="3418388" y="9575"/>
                  <a:pt x="3416004" y="21126"/>
                  <a:pt x="3417850" y="25604"/>
                </a:cubicBezTo>
                <a:cubicBezTo>
                  <a:pt x="3100852" y="12853"/>
                  <a:pt x="2816219" y="83840"/>
                  <a:pt x="2665923" y="25604"/>
                </a:cubicBezTo>
                <a:cubicBezTo>
                  <a:pt x="2535386" y="7585"/>
                  <a:pt x="2263555" y="-3056"/>
                  <a:pt x="1913996" y="25604"/>
                </a:cubicBezTo>
                <a:cubicBezTo>
                  <a:pt x="1571189" y="56710"/>
                  <a:pt x="1523896" y="44250"/>
                  <a:pt x="1230426" y="25604"/>
                </a:cubicBezTo>
                <a:cubicBezTo>
                  <a:pt x="944659" y="16914"/>
                  <a:pt x="258785" y="46546"/>
                  <a:pt x="0" y="25604"/>
                </a:cubicBezTo>
                <a:cubicBezTo>
                  <a:pt x="-785" y="20485"/>
                  <a:pt x="766" y="10854"/>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3417850"/>
                      <a:gd name="connsiteY0" fmla="*/ 0 h 25604"/>
                      <a:gd name="connsiteX1" fmla="*/ 649392 w 3417850"/>
                      <a:gd name="connsiteY1" fmla="*/ 0 h 25604"/>
                      <a:gd name="connsiteX2" fmla="*/ 1332962 w 3417850"/>
                      <a:gd name="connsiteY2" fmla="*/ 0 h 25604"/>
                      <a:gd name="connsiteX3" fmla="*/ 2050710 w 3417850"/>
                      <a:gd name="connsiteY3" fmla="*/ 0 h 25604"/>
                      <a:gd name="connsiteX4" fmla="*/ 2768459 w 3417850"/>
                      <a:gd name="connsiteY4" fmla="*/ 0 h 25604"/>
                      <a:gd name="connsiteX5" fmla="*/ 3417850 w 3417850"/>
                      <a:gd name="connsiteY5" fmla="*/ 0 h 25604"/>
                      <a:gd name="connsiteX6" fmla="*/ 3417850 w 3417850"/>
                      <a:gd name="connsiteY6" fmla="*/ 25604 h 25604"/>
                      <a:gd name="connsiteX7" fmla="*/ 2665923 w 3417850"/>
                      <a:gd name="connsiteY7" fmla="*/ 25604 h 25604"/>
                      <a:gd name="connsiteX8" fmla="*/ 1913996 w 3417850"/>
                      <a:gd name="connsiteY8" fmla="*/ 25604 h 25604"/>
                      <a:gd name="connsiteX9" fmla="*/ 1230426 w 3417850"/>
                      <a:gd name="connsiteY9" fmla="*/ 25604 h 25604"/>
                      <a:gd name="connsiteX10" fmla="*/ 0 w 3417850"/>
                      <a:gd name="connsiteY10" fmla="*/ 25604 h 25604"/>
                      <a:gd name="connsiteX11" fmla="*/ 0 w 3417850"/>
                      <a:gd name="connsiteY11" fmla="*/ 0 h 25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7850" h="25604" fill="none" extrusionOk="0">
                        <a:moveTo>
                          <a:pt x="0" y="0"/>
                        </a:moveTo>
                        <a:cubicBezTo>
                          <a:pt x="216898" y="-5788"/>
                          <a:pt x="328663" y="-10846"/>
                          <a:pt x="649392" y="0"/>
                        </a:cubicBezTo>
                        <a:cubicBezTo>
                          <a:pt x="970121" y="10846"/>
                          <a:pt x="1129420" y="-25836"/>
                          <a:pt x="1332962" y="0"/>
                        </a:cubicBezTo>
                        <a:cubicBezTo>
                          <a:pt x="1536504" y="25836"/>
                          <a:pt x="1725478" y="-4290"/>
                          <a:pt x="2050710" y="0"/>
                        </a:cubicBezTo>
                        <a:cubicBezTo>
                          <a:pt x="2375942" y="4290"/>
                          <a:pt x="2424521" y="6063"/>
                          <a:pt x="2768459" y="0"/>
                        </a:cubicBezTo>
                        <a:cubicBezTo>
                          <a:pt x="3112397" y="-6063"/>
                          <a:pt x="3241790" y="5596"/>
                          <a:pt x="3417850" y="0"/>
                        </a:cubicBezTo>
                        <a:cubicBezTo>
                          <a:pt x="3419017" y="9671"/>
                          <a:pt x="3416801" y="20376"/>
                          <a:pt x="3417850" y="25604"/>
                        </a:cubicBezTo>
                        <a:cubicBezTo>
                          <a:pt x="3103642" y="39464"/>
                          <a:pt x="2831174" y="63057"/>
                          <a:pt x="2665923" y="25604"/>
                        </a:cubicBezTo>
                        <a:cubicBezTo>
                          <a:pt x="2500672" y="-11849"/>
                          <a:pt x="2246355" y="-7192"/>
                          <a:pt x="1913996" y="25604"/>
                        </a:cubicBezTo>
                        <a:cubicBezTo>
                          <a:pt x="1581637" y="58400"/>
                          <a:pt x="1521642" y="42407"/>
                          <a:pt x="1230426" y="25604"/>
                        </a:cubicBezTo>
                        <a:cubicBezTo>
                          <a:pt x="939210" y="8802"/>
                          <a:pt x="256714" y="25092"/>
                          <a:pt x="0" y="25604"/>
                        </a:cubicBezTo>
                        <a:cubicBezTo>
                          <a:pt x="-1274" y="19732"/>
                          <a:pt x="270" y="10246"/>
                          <a:pt x="0" y="0"/>
                        </a:cubicBezTo>
                        <a:close/>
                      </a:path>
                      <a:path w="3417850" h="25604" stroke="0" extrusionOk="0">
                        <a:moveTo>
                          <a:pt x="0" y="0"/>
                        </a:moveTo>
                        <a:cubicBezTo>
                          <a:pt x="260209" y="-23684"/>
                          <a:pt x="507416" y="-17089"/>
                          <a:pt x="649392" y="0"/>
                        </a:cubicBezTo>
                        <a:cubicBezTo>
                          <a:pt x="791368" y="17089"/>
                          <a:pt x="1101198" y="-5554"/>
                          <a:pt x="1230426" y="0"/>
                        </a:cubicBezTo>
                        <a:cubicBezTo>
                          <a:pt x="1359654" y="5554"/>
                          <a:pt x="1767596" y="-27580"/>
                          <a:pt x="1982353" y="0"/>
                        </a:cubicBezTo>
                        <a:cubicBezTo>
                          <a:pt x="2197110" y="27580"/>
                          <a:pt x="2371787" y="7315"/>
                          <a:pt x="2631745" y="0"/>
                        </a:cubicBezTo>
                        <a:cubicBezTo>
                          <a:pt x="2891703" y="-7315"/>
                          <a:pt x="3247593" y="-18099"/>
                          <a:pt x="3417850" y="0"/>
                        </a:cubicBezTo>
                        <a:cubicBezTo>
                          <a:pt x="3417618" y="9064"/>
                          <a:pt x="3417049" y="14480"/>
                          <a:pt x="3417850" y="25604"/>
                        </a:cubicBezTo>
                        <a:cubicBezTo>
                          <a:pt x="3110473" y="38862"/>
                          <a:pt x="2915866" y="38460"/>
                          <a:pt x="2734280" y="25604"/>
                        </a:cubicBezTo>
                        <a:cubicBezTo>
                          <a:pt x="2552694" y="12749"/>
                          <a:pt x="2178239" y="35791"/>
                          <a:pt x="1982353" y="25604"/>
                        </a:cubicBezTo>
                        <a:cubicBezTo>
                          <a:pt x="1786467" y="15417"/>
                          <a:pt x="1640826" y="5685"/>
                          <a:pt x="1401318" y="25604"/>
                        </a:cubicBezTo>
                        <a:cubicBezTo>
                          <a:pt x="1161810" y="45523"/>
                          <a:pt x="1007256" y="48118"/>
                          <a:pt x="717748" y="25604"/>
                        </a:cubicBezTo>
                        <a:cubicBezTo>
                          <a:pt x="428240" y="3091"/>
                          <a:pt x="184492" y="6975"/>
                          <a:pt x="0" y="25604"/>
                        </a:cubicBezTo>
                        <a:cubicBezTo>
                          <a:pt x="-245" y="20149"/>
                          <a:pt x="-999" y="9972"/>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Users\pnand\OneDrive - AUT University\Stuff\aut stuff\AUT Logos\AUT-logo-tab black and white.jpg">
            <a:extLst>
              <a:ext uri="{FF2B5EF4-FFF2-40B4-BE49-F238E27FC236}">
                <a16:creationId xmlns:a16="http://schemas.microsoft.com/office/drawing/2014/main" id="{0BF1F879-8CD2-045D-2294-8734288B4D66}"/>
              </a:ext>
            </a:extLst>
          </p:cNvPr>
          <p:cNvPicPr/>
          <p:nvPr/>
        </p:nvPicPr>
        <p:blipFill>
          <a:blip r:embed="rId5" cstate="print">
            <a:extLst>
              <a:ext uri="{28A0092B-C50C-407E-A947-70E740481C1C}">
                <a14:useLocalDpi xmlns:a14="http://schemas.microsoft.com/office/drawing/2010/main"/>
              </a:ext>
            </a:extLst>
          </a:blip>
          <a:srcRect/>
          <a:stretch>
            <a:fillRect/>
          </a:stretch>
        </p:blipFill>
        <p:spPr bwMode="auto">
          <a:xfrm>
            <a:off x="2" y="8367268"/>
            <a:ext cx="1145921" cy="1233932"/>
          </a:xfrm>
          <a:prstGeom prst="rect">
            <a:avLst/>
          </a:prstGeom>
          <a:noFill/>
          <a:ln>
            <a:noFill/>
          </a:ln>
        </p:spPr>
      </p:pic>
      <p:sp>
        <p:nvSpPr>
          <p:cNvPr id="10" name="Text Box 12">
            <a:extLst>
              <a:ext uri="{FF2B5EF4-FFF2-40B4-BE49-F238E27FC236}">
                <a16:creationId xmlns:a16="http://schemas.microsoft.com/office/drawing/2014/main" id="{415E3C20-CEF7-16D8-207C-50098DC4AA52}"/>
              </a:ext>
            </a:extLst>
          </p:cNvPr>
          <p:cNvSpPr txBox="1">
            <a:spLocks noChangeArrowheads="1"/>
          </p:cNvSpPr>
          <p:nvPr/>
        </p:nvSpPr>
        <p:spPr bwMode="auto">
          <a:xfrm>
            <a:off x="11341419" y="9087803"/>
            <a:ext cx="1460182" cy="369332"/>
          </a:xfrm>
          <a:prstGeom prst="rect">
            <a:avLst/>
          </a:prstGeom>
          <a:noFill/>
          <a:ln w="9525">
            <a:noFill/>
            <a:miter lim="800000"/>
            <a:headEnd/>
            <a:tailEnd/>
          </a:ln>
          <a:effectLst/>
        </p:spPr>
        <p:txBody>
          <a:bodyPr>
            <a:spAutoFit/>
          </a:bodyPr>
          <a:lstStyle>
            <a:lvl1pPr>
              <a:defRPr>
                <a:solidFill>
                  <a:schemeClr val="tx1"/>
                </a:solidFill>
                <a:latin typeface="Helvetica" panose="020B0604020202020204" pitchFamily="34" charset="0"/>
                <a:cs typeface="Arial" panose="020B0604020202020204" pitchFamily="34" charset="0"/>
              </a:defRPr>
            </a:lvl1pPr>
            <a:lvl2pPr marL="742950" indent="-285750">
              <a:defRPr>
                <a:solidFill>
                  <a:schemeClr val="tx1"/>
                </a:solidFill>
                <a:latin typeface="Helvetica" panose="020B0604020202020204" pitchFamily="34" charset="0"/>
                <a:cs typeface="Arial" panose="020B0604020202020204" pitchFamily="34" charset="0"/>
              </a:defRPr>
            </a:lvl2pPr>
            <a:lvl3pPr marL="1143000" indent="-228600">
              <a:defRPr>
                <a:solidFill>
                  <a:schemeClr val="tx1"/>
                </a:solidFill>
                <a:latin typeface="Helvetica" panose="020B0604020202020204" pitchFamily="34" charset="0"/>
                <a:cs typeface="Arial" panose="020B0604020202020204" pitchFamily="34" charset="0"/>
              </a:defRPr>
            </a:lvl3pPr>
            <a:lvl4pPr marL="1600200" indent="-228600">
              <a:defRPr>
                <a:solidFill>
                  <a:schemeClr val="tx1"/>
                </a:solidFill>
                <a:latin typeface="Helvetica" panose="020B0604020202020204" pitchFamily="34" charset="0"/>
                <a:cs typeface="Arial" panose="020B0604020202020204" pitchFamily="34" charset="0"/>
              </a:defRPr>
            </a:lvl4pPr>
            <a:lvl5pPr marL="2057400" indent="-228600">
              <a:defRPr>
                <a:solidFill>
                  <a:schemeClr val="tx1"/>
                </a:solidFill>
                <a:latin typeface="Helvetica"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Helvetica" panose="020B0604020202020204" pitchFamily="34" charset="0"/>
                <a:cs typeface="Arial" panose="020B0604020202020204" pitchFamily="34" charset="0"/>
              </a:defRPr>
            </a:lvl9pPr>
          </a:lstStyle>
          <a:p>
            <a:pPr eaLnBrk="1" hangingPunct="1">
              <a:spcBef>
                <a:spcPct val="50000"/>
              </a:spcBef>
              <a:defRPr/>
            </a:pPr>
            <a:fld id="{28F3D9EB-9365-4EBB-9A70-ECE3E89C1466}" type="slidenum">
              <a:rPr lang="en-AU" altLang="en-US" smtClean="0">
                <a:latin typeface="Arial" panose="020B0604020202020204" pitchFamily="34" charset="0"/>
              </a:rPr>
              <a:pPr eaLnBrk="1" hangingPunct="1">
                <a:spcBef>
                  <a:spcPct val="50000"/>
                </a:spcBef>
                <a:defRPr/>
              </a:pPr>
              <a:t>14</a:t>
            </a:fld>
            <a:r>
              <a:rPr lang="en-AU" altLang="en-US" dirty="0">
                <a:latin typeface="Arial" panose="020B0604020202020204" pitchFamily="34" charset="0"/>
              </a:rPr>
              <a:t>/30</a:t>
            </a:r>
          </a:p>
        </p:txBody>
      </p:sp>
      <p:pic>
        <p:nvPicPr>
          <p:cNvPr id="4" name="Untitled">
            <a:hlinkClick r:id="" action="ppaction://media"/>
            <a:extLst>
              <a:ext uri="{FF2B5EF4-FFF2-40B4-BE49-F238E27FC236}">
                <a16:creationId xmlns:a16="http://schemas.microsoft.com/office/drawing/2014/main" id="{305679B1-E917-7FC5-24BC-27607AB35DA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943601" y="736600"/>
            <a:ext cx="4572000" cy="8128000"/>
          </a:xfrm>
          <a:prstGeom prst="rect">
            <a:avLst/>
          </a:prstGeom>
        </p:spPr>
      </p:pic>
    </p:spTree>
    <p:extLst>
      <p:ext uri="{BB962C8B-B14F-4D97-AF65-F5344CB8AC3E}">
        <p14:creationId xmlns:p14="http://schemas.microsoft.com/office/powerpoint/2010/main" val="3899521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normAutofit/>
          </a:bodyPr>
          <a:lstStyle/>
          <a:p>
            <a:r>
              <a:rPr lang="en-NZ" altLang="en-US" sz="5600" dirty="0"/>
              <a:t>Template Match Demo</a:t>
            </a:r>
          </a:p>
        </p:txBody>
      </p:sp>
      <p:sp>
        <p:nvSpPr>
          <p:cNvPr id="3" name="TextBox 2">
            <a:extLst>
              <a:ext uri="{FF2B5EF4-FFF2-40B4-BE49-F238E27FC236}">
                <a16:creationId xmlns:a16="http://schemas.microsoft.com/office/drawing/2014/main" id="{9A4B8E76-9666-8963-2201-E2D49288B188}"/>
              </a:ext>
            </a:extLst>
          </p:cNvPr>
          <p:cNvSpPr txBox="1"/>
          <p:nvPr/>
        </p:nvSpPr>
        <p:spPr>
          <a:xfrm>
            <a:off x="880110" y="6649834"/>
            <a:ext cx="10921290" cy="1361014"/>
          </a:xfrm>
          <a:prstGeom prst="rect">
            <a:avLst/>
          </a:prstGeom>
          <a:noFill/>
        </p:spPr>
        <p:txBody>
          <a:bodyPr wrap="square">
            <a:spAutoFit/>
          </a:bodyPr>
          <a:lstStyle/>
          <a:p>
            <a:pPr>
              <a:lnSpc>
                <a:spcPct val="107000"/>
              </a:lnSpc>
              <a:spcAft>
                <a:spcPts val="800"/>
              </a:spcAft>
            </a:pPr>
            <a:r>
              <a:rPr lang="en-US" sz="2400" dirty="0">
                <a:latin typeface="Times New Roman" panose="02020603050405020304" pitchFamily="18" charset="0"/>
                <a:ea typeface="SimSun" panose="02010600030101010101" pitchFamily="2" charset="-122"/>
                <a:cs typeface="Times New Roman" panose="02020603050405020304" pitchFamily="18" charset="0"/>
              </a:rPr>
              <a:t>M</a:t>
            </a: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atching results from the console : </a:t>
            </a:r>
          </a:p>
          <a:p>
            <a:pPr>
              <a:lnSpc>
                <a:spcPct val="107000"/>
              </a:lnSpc>
              <a:spcAft>
                <a:spcPts val="800"/>
              </a:spcAft>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[0.738948, 0.701110, 0.652286, 0.667243, 0.683662, 0.752907, 0.744485, 0.764951, 0.726609]</a:t>
            </a:r>
            <a:endParaRPr lang="en-NZ" sz="2400" dirty="0">
              <a:effectLst/>
              <a:latin typeface="Calibri" panose="020F0502020204030204" pitchFamily="34" charset="0"/>
              <a:ea typeface="SimSun" panose="02010600030101010101" pitchFamily="2" charset="-122"/>
              <a:cs typeface="Times New Roman" panose="02020603050405020304" pitchFamily="18" charset="0"/>
            </a:endParaRPr>
          </a:p>
        </p:txBody>
      </p:sp>
      <p:pic>
        <p:nvPicPr>
          <p:cNvPr id="4" name="Picture 3">
            <a:extLst>
              <a:ext uri="{FF2B5EF4-FFF2-40B4-BE49-F238E27FC236}">
                <a16:creationId xmlns:a16="http://schemas.microsoft.com/office/drawing/2014/main" id="{C4C0AC71-37FE-7F75-CDC0-A52E409480E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947861" y="1826754"/>
            <a:ext cx="5303212" cy="4046436"/>
          </a:xfrm>
          <a:prstGeom prst="rect">
            <a:avLst/>
          </a:prstGeom>
        </p:spPr>
      </p:pic>
      <p:pic>
        <p:nvPicPr>
          <p:cNvPr id="6" name="Picture 5">
            <a:extLst>
              <a:ext uri="{FF2B5EF4-FFF2-40B4-BE49-F238E27FC236}">
                <a16:creationId xmlns:a16="http://schemas.microsoft.com/office/drawing/2014/main" id="{E9B7162E-A314-E75C-D927-262D9E1475C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bwMode="auto">
          <a:xfrm>
            <a:off x="6760840" y="1968689"/>
            <a:ext cx="5163362" cy="39045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32506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Failures</a:t>
            </a:r>
          </a:p>
        </p:txBody>
      </p:sp>
      <p:pic>
        <p:nvPicPr>
          <p:cNvPr id="9" name="Picture 8">
            <a:extLst>
              <a:ext uri="{FF2B5EF4-FFF2-40B4-BE49-F238E27FC236}">
                <a16:creationId xmlns:a16="http://schemas.microsoft.com/office/drawing/2014/main" id="{080A26B0-2C2E-0198-1B90-D7C51AD0E0BA}"/>
              </a:ext>
            </a:extLst>
          </p:cNvPr>
          <p:cNvPicPr>
            <a:picLocks noChangeAspect="1"/>
          </p:cNvPicPr>
          <p:nvPr/>
        </p:nvPicPr>
        <p:blipFill>
          <a:blip r:embed="rId2">
            <a:extLst>
              <a:ext uri="{28A0092B-C50C-407E-A947-70E740481C1C}">
                <a14:useLocalDpi xmlns:a14="http://schemas.microsoft.com/office/drawing/2010/main" val="0"/>
              </a:ext>
            </a:extLst>
          </a:blip>
          <a:srcRect l="7200" r="1601"/>
          <a:stretch/>
        </p:blipFill>
        <p:spPr>
          <a:xfrm>
            <a:off x="2080320" y="1638407"/>
            <a:ext cx="8640960" cy="6324386"/>
          </a:xfrm>
          <a:prstGeom prst="rect">
            <a:avLst/>
          </a:prstGeom>
        </p:spPr>
      </p:pic>
    </p:spTree>
    <p:extLst>
      <p:ext uri="{BB962C8B-B14F-4D97-AF65-F5344CB8AC3E}">
        <p14:creationId xmlns:p14="http://schemas.microsoft.com/office/powerpoint/2010/main" val="8370523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Failures</a:t>
            </a:r>
          </a:p>
        </p:txBody>
      </p:sp>
      <p:pic>
        <p:nvPicPr>
          <p:cNvPr id="3" name="Picture 2">
            <a:extLst>
              <a:ext uri="{FF2B5EF4-FFF2-40B4-BE49-F238E27FC236}">
                <a16:creationId xmlns:a16="http://schemas.microsoft.com/office/drawing/2014/main" id="{9D784D58-2577-686E-DDEE-6AE8EA2EB0B9}"/>
              </a:ext>
            </a:extLst>
          </p:cNvPr>
          <p:cNvPicPr>
            <a:picLocks noChangeAspect="1"/>
          </p:cNvPicPr>
          <p:nvPr/>
        </p:nvPicPr>
        <p:blipFill>
          <a:blip r:embed="rId2">
            <a:extLst>
              <a:ext uri="{28A0092B-C50C-407E-A947-70E740481C1C}">
                <a14:useLocalDpi xmlns:a14="http://schemas.microsoft.com/office/drawing/2010/main" val="0"/>
              </a:ext>
            </a:extLst>
          </a:blip>
          <a:srcRect l="21668" t="22524" r="3843" b="11534"/>
          <a:stretch/>
        </p:blipFill>
        <p:spPr bwMode="auto">
          <a:xfrm>
            <a:off x="2296344" y="2357050"/>
            <a:ext cx="8208912" cy="48871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09685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Failures</a:t>
            </a:r>
          </a:p>
        </p:txBody>
      </p:sp>
      <p:pic>
        <p:nvPicPr>
          <p:cNvPr id="4" name="Picture 3">
            <a:extLst>
              <a:ext uri="{FF2B5EF4-FFF2-40B4-BE49-F238E27FC236}">
                <a16:creationId xmlns:a16="http://schemas.microsoft.com/office/drawing/2014/main" id="{F3678B23-EDF6-5BCD-0259-EEE71B6DED26}"/>
              </a:ext>
            </a:extLst>
          </p:cNvPr>
          <p:cNvPicPr>
            <a:picLocks noChangeAspect="1"/>
          </p:cNvPicPr>
          <p:nvPr/>
        </p:nvPicPr>
        <p:blipFill>
          <a:blip r:embed="rId2">
            <a:extLst>
              <a:ext uri="{28A0092B-C50C-407E-A947-70E740481C1C}">
                <a14:useLocalDpi xmlns:a14="http://schemas.microsoft.com/office/drawing/2010/main" val="0"/>
              </a:ext>
            </a:extLst>
          </a:blip>
          <a:srcRect l="5659" t="1857" r="7215"/>
          <a:stretch/>
        </p:blipFill>
        <p:spPr bwMode="auto">
          <a:xfrm>
            <a:off x="1972308" y="1495763"/>
            <a:ext cx="8856984" cy="660967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68640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Computer Vison </a:t>
            </a:r>
            <a:r>
              <a:rPr lang="en-NZ" dirty="0">
                <a:solidFill>
                  <a:schemeClr val="tx1">
                    <a:lumMod val="50000"/>
                    <a:lumOff val="50000"/>
                  </a:schemeClr>
                </a:solidFill>
              </a:rPr>
              <a:t>vs</a:t>
            </a:r>
            <a:r>
              <a:rPr lang="en-NZ" dirty="0"/>
              <a:t> Human Vison</a:t>
            </a:r>
          </a:p>
        </p:txBody>
      </p:sp>
      <p:pic>
        <p:nvPicPr>
          <p:cNvPr id="3" name="Picture 2">
            <a:extLst>
              <a:ext uri="{FF2B5EF4-FFF2-40B4-BE49-F238E27FC236}">
                <a16:creationId xmlns:a16="http://schemas.microsoft.com/office/drawing/2014/main" id="{E0957E52-CC6D-26B9-0AF5-872BBA008DF1}"/>
              </a:ext>
            </a:extLst>
          </p:cNvPr>
          <p:cNvPicPr>
            <a:picLocks noChangeAspect="1"/>
          </p:cNvPicPr>
          <p:nvPr/>
        </p:nvPicPr>
        <p:blipFill>
          <a:blip r:embed="rId2">
            <a:extLst>
              <a:ext uri="{28A0092B-C50C-407E-A947-70E740481C1C}">
                <a14:useLocalDpi xmlns:a14="http://schemas.microsoft.com/office/drawing/2010/main" val="0"/>
              </a:ext>
            </a:extLst>
          </a:blip>
          <a:srcRect l="34653" t="5591" r="3960"/>
          <a:stretch/>
        </p:blipFill>
        <p:spPr bwMode="auto">
          <a:xfrm>
            <a:off x="4672608" y="2046323"/>
            <a:ext cx="3456384" cy="550855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64096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Kevin Burg and Jamie Beck, inventors of the cinemagraph">
            <a:extLst>
              <a:ext uri="{FF2B5EF4-FFF2-40B4-BE49-F238E27FC236}">
                <a16:creationId xmlns:a16="http://schemas.microsoft.com/office/drawing/2014/main" id="{42093465-A121-0826-2A06-6337DDFA62EA}"/>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a:stretch/>
        </p:blipFill>
        <p:spPr bwMode="auto">
          <a:xfrm>
            <a:off x="28" y="14"/>
            <a:ext cx="10153097" cy="960118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C:\Users\pnand\OneDrive - AUT University\Stuff\aut stuff\AUT Logos\AUT-logo-tab black and white.jpg">
            <a:extLst>
              <a:ext uri="{FF2B5EF4-FFF2-40B4-BE49-F238E27FC236}">
                <a16:creationId xmlns:a16="http://schemas.microsoft.com/office/drawing/2014/main" id="{0435529A-EF78-6E4D-A4B5-209B98184CB2}"/>
              </a:ext>
            </a:extLst>
          </p:cNvPr>
          <p:cNvPicPr/>
          <p:nvPr/>
        </p:nvPicPr>
        <p:blipFill>
          <a:blip r:embed="rId3" cstate="print">
            <a:extLst>
              <a:ext uri="{28A0092B-C50C-407E-A947-70E740481C1C}">
                <a14:useLocalDpi xmlns:a14="http://schemas.microsoft.com/office/drawing/2010/main"/>
              </a:ext>
            </a:extLst>
          </a:blip>
          <a:srcRect/>
          <a:stretch>
            <a:fillRect/>
          </a:stretch>
        </p:blipFill>
        <p:spPr bwMode="auto">
          <a:xfrm>
            <a:off x="2" y="8367268"/>
            <a:ext cx="1145921" cy="1233932"/>
          </a:xfrm>
          <a:prstGeom prst="rect">
            <a:avLst/>
          </a:prstGeom>
          <a:noFill/>
          <a:ln>
            <a:noFill/>
          </a:ln>
        </p:spPr>
      </p:pic>
      <p:sp>
        <p:nvSpPr>
          <p:cNvPr id="8" name="Rectangle 7">
            <a:extLst>
              <a:ext uri="{FF2B5EF4-FFF2-40B4-BE49-F238E27FC236}">
                <a16:creationId xmlns:a16="http://schemas.microsoft.com/office/drawing/2014/main" id="{76A62892-BACB-3289-491D-7D1A74A99F39}"/>
              </a:ext>
            </a:extLst>
          </p:cNvPr>
          <p:cNvSpPr/>
          <p:nvPr/>
        </p:nvSpPr>
        <p:spPr>
          <a:xfrm>
            <a:off x="5536704" y="0"/>
            <a:ext cx="5688632" cy="9601200"/>
          </a:xfrm>
          <a:prstGeom prst="rect">
            <a:avLst/>
          </a:prstGeom>
          <a:gradFill flip="none" rotWithShape="1">
            <a:gsLst>
              <a:gs pos="0">
                <a:schemeClr val="bg1">
                  <a:alpha val="0"/>
                </a:schemeClr>
              </a:gs>
              <a:gs pos="37000">
                <a:schemeClr val="bg1">
                  <a:alpha val="62070"/>
                </a:schemeClr>
              </a:gs>
              <a:gs pos="50000">
                <a:schemeClr val="bg1"/>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90" name="Title 1"/>
          <p:cNvSpPr>
            <a:spLocks noGrp="1"/>
          </p:cNvSpPr>
          <p:nvPr>
            <p:ph type="title"/>
          </p:nvPr>
        </p:nvSpPr>
        <p:spPr>
          <a:xfrm>
            <a:off x="8652197" y="480120"/>
            <a:ext cx="4013299" cy="2659877"/>
          </a:xfrm>
        </p:spPr>
        <p:txBody>
          <a:bodyPr>
            <a:normAutofit/>
          </a:bodyPr>
          <a:lstStyle/>
          <a:p>
            <a:r>
              <a:rPr lang="en-NZ" altLang="en-US" sz="4900" dirty="0"/>
              <a:t>What is Cinemagraph 	</a:t>
            </a:r>
          </a:p>
        </p:txBody>
      </p:sp>
      <p:sp>
        <p:nvSpPr>
          <p:cNvPr id="3" name="Content Placeholder 2"/>
          <p:cNvSpPr>
            <a:spLocks noGrp="1"/>
          </p:cNvSpPr>
          <p:nvPr>
            <p:ph idx="1"/>
          </p:nvPr>
        </p:nvSpPr>
        <p:spPr>
          <a:xfrm>
            <a:off x="8652197" y="2481943"/>
            <a:ext cx="4013299" cy="4192602"/>
          </a:xfrm>
        </p:spPr>
        <p:txBody>
          <a:bodyPr>
            <a:normAutofit fontScale="70000" lnSpcReduction="20000"/>
          </a:bodyPr>
          <a:lstStyle/>
          <a:p>
            <a:pPr marL="0" indent="0">
              <a:buNone/>
            </a:pPr>
            <a:r>
              <a:rPr lang="en-NZ" sz="3600" dirty="0">
                <a:latin typeface="+mj-lt"/>
              </a:rPr>
              <a:t>Cinemagraphs are still photographs in which a minor and repeated movement occurs, forming a video clip. </a:t>
            </a:r>
          </a:p>
          <a:p>
            <a:pPr marL="0" indent="0">
              <a:buNone/>
            </a:pPr>
            <a:r>
              <a:rPr lang="en-NZ" sz="3600" dirty="0">
                <a:latin typeface="+mj-lt"/>
              </a:rPr>
              <a:t>The first cinemagraph was recorded in 2011.</a:t>
            </a:r>
          </a:p>
          <a:p>
            <a:pPr marL="0" indent="0">
              <a:buNone/>
            </a:pPr>
            <a:endParaRPr lang="en-NZ" sz="3000" dirty="0">
              <a:latin typeface="Helvetica Neue" panose="02000503000000020004" pitchFamily="2" charset="0"/>
            </a:endParaRPr>
          </a:p>
          <a:p>
            <a:pPr marL="0" indent="0">
              <a:buNone/>
            </a:pPr>
            <a:r>
              <a:rPr lang="en-NZ" sz="2800" dirty="0">
                <a:solidFill>
                  <a:schemeClr val="tx1">
                    <a:lumMod val="65000"/>
                    <a:lumOff val="35000"/>
                  </a:schemeClr>
                </a:solidFill>
                <a:latin typeface="+mj-lt"/>
              </a:rPr>
              <a:t>“Kevin Burg and Jamie Beck are the inventors of the cinemagraph and pioneers in this new medium of photography.”</a:t>
            </a:r>
            <a:endParaRPr lang="en-NZ" sz="2240" dirty="0">
              <a:solidFill>
                <a:schemeClr val="tx1">
                  <a:lumMod val="65000"/>
                  <a:lumOff val="35000"/>
                </a:schemeClr>
              </a:solidFill>
              <a:latin typeface="Söhne"/>
            </a:endParaRPr>
          </a:p>
          <a:p>
            <a:pPr marL="0" indent="0">
              <a:buNone/>
            </a:pPr>
            <a:r>
              <a:rPr lang="en-NZ" sz="2240" dirty="0">
                <a:latin typeface="Söhne"/>
              </a:rPr>
              <a:t>Cinemagraphs.com. (2023). About Retrieved from </a:t>
            </a:r>
            <a:r>
              <a:rPr lang="en-NZ" sz="2240" u="sng" dirty="0">
                <a:latin typeface="Söhne"/>
                <a:hlinkClick r:id="rId4"/>
              </a:rPr>
              <a:t>http://cinemagraphs.com/about</a:t>
            </a:r>
            <a:endParaRPr lang="en-NZ" sz="2240" dirty="0">
              <a:latin typeface="Helvetica Neue" panose="02000503000000020004" pitchFamily="2" charset="0"/>
            </a:endParaRPr>
          </a:p>
        </p:txBody>
      </p:sp>
      <p:pic>
        <p:nvPicPr>
          <p:cNvPr id="1030" name="Picture 6">
            <a:extLst>
              <a:ext uri="{FF2B5EF4-FFF2-40B4-BE49-F238E27FC236}">
                <a16:creationId xmlns:a16="http://schemas.microsoft.com/office/drawing/2014/main" id="{6878CE9A-82A4-2264-1ADD-BBC2B9DBDC21}"/>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9663360" y="7032848"/>
            <a:ext cx="1778000" cy="177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Canny Edge Detection</a:t>
            </a:r>
          </a:p>
        </p:txBody>
      </p:sp>
      <p:sp>
        <p:nvSpPr>
          <p:cNvPr id="3" name="Rectangle 2">
            <a:extLst>
              <a:ext uri="{FF2B5EF4-FFF2-40B4-BE49-F238E27FC236}">
                <a16:creationId xmlns:a16="http://schemas.microsoft.com/office/drawing/2014/main" id="{B9555C6E-F455-5CB8-78FC-962FE150654C}"/>
              </a:ext>
            </a:extLst>
          </p:cNvPr>
          <p:cNvSpPr>
            <a:spLocks noChangeArrowheads="1"/>
          </p:cNvSpPr>
          <p:nvPr/>
        </p:nvSpPr>
        <p:spPr bwMode="auto">
          <a:xfrm>
            <a:off x="676163" y="2712368"/>
            <a:ext cx="1871055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2049" name="Picture 19">
            <a:extLst>
              <a:ext uri="{FF2B5EF4-FFF2-40B4-BE49-F238E27FC236}">
                <a16:creationId xmlns:a16="http://schemas.microsoft.com/office/drawing/2014/main" id="{599E4D19-EAF6-D38A-D447-933AE26F84B1}"/>
              </a:ext>
            </a:extLst>
          </p:cNvPr>
          <p:cNvPicPr>
            <a:picLocks noChangeAspect="1" noChangeArrowheads="1"/>
          </p:cNvPicPr>
          <p:nvPr/>
        </p:nvPicPr>
        <p:blipFill>
          <a:blip r:embed="rId2" r:link="rId3">
            <a:extLst>
              <a:ext uri="{28A0092B-C50C-407E-A947-70E740481C1C}">
                <a14:useLocalDpi xmlns:a14="http://schemas.microsoft.com/office/drawing/2010/main"/>
              </a:ext>
            </a:extLst>
          </a:blip>
          <a:srcRect/>
          <a:stretch>
            <a:fillRect/>
          </a:stretch>
        </p:blipFill>
        <p:spPr bwMode="auto">
          <a:xfrm>
            <a:off x="676163" y="2068987"/>
            <a:ext cx="11449272" cy="38164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7C897CA-E7E1-A8E3-8EAD-6AD17EEA0359}"/>
              </a:ext>
            </a:extLst>
          </p:cNvPr>
          <p:cNvSpPr txBox="1"/>
          <p:nvPr/>
        </p:nvSpPr>
        <p:spPr>
          <a:xfrm>
            <a:off x="2407142" y="8550486"/>
            <a:ext cx="7598683" cy="646331"/>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OpenCV. (2020). Canny Edge Detection. Retrieved March 25, 2023,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from </a:t>
            </a:r>
            <a:r>
              <a:rPr lang="en-NZ" dirty="0">
                <a:solidFill>
                  <a:srgbClr val="000000"/>
                </a:solidFill>
                <a:effectLst/>
                <a:latin typeface="Helvetica Neue" panose="02000503000000020004" pitchFamily="2" charset="0"/>
                <a:hlinkClick r:id="rId4"/>
              </a:rPr>
              <a:t>https://docs.opencv.org/4.2.0/da/d22/tutorial_py_canny.html</a:t>
            </a:r>
            <a:r>
              <a:rPr lang="en-NZ" dirty="0">
                <a:solidFill>
                  <a:srgbClr val="000000"/>
                </a:solidFill>
                <a:effectLst/>
                <a:latin typeface="Helvetica Neue" panose="02000503000000020004" pitchFamily="2" charset="0"/>
              </a:rPr>
              <a:t> </a:t>
            </a:r>
          </a:p>
        </p:txBody>
      </p:sp>
      <p:sp>
        <p:nvSpPr>
          <p:cNvPr id="6" name="TextBox 5">
            <a:extLst>
              <a:ext uri="{FF2B5EF4-FFF2-40B4-BE49-F238E27FC236}">
                <a16:creationId xmlns:a16="http://schemas.microsoft.com/office/drawing/2014/main" id="{B53AFA19-17D5-61FB-FEEB-B2DF15604C68}"/>
              </a:ext>
            </a:extLst>
          </p:cNvPr>
          <p:cNvSpPr txBox="1"/>
          <p:nvPr/>
        </p:nvSpPr>
        <p:spPr>
          <a:xfrm>
            <a:off x="880111" y="6629400"/>
            <a:ext cx="11041380" cy="1569660"/>
          </a:xfrm>
          <a:prstGeom prst="rect">
            <a:avLst/>
          </a:prstGeom>
          <a:noFill/>
        </p:spPr>
        <p:txBody>
          <a:bodyPr wrap="square" rtlCol="0">
            <a:spAutoFit/>
          </a:bodyPr>
          <a:lstStyle/>
          <a:p>
            <a:r>
              <a:rPr lang="en-US" sz="2400" dirty="0"/>
              <a:t>It is a popular edge detection algorithm developed by John F. Canny . </a:t>
            </a:r>
          </a:p>
          <a:p>
            <a:r>
              <a:rPr lang="en-US" sz="2400" dirty="0"/>
              <a:t>It is a multi-stage algorithm with "Noise Reduction", "Finding Intensity Gradient of the Image", "Non-maximum Suppression", "Hysteresis Thresholding". </a:t>
            </a:r>
          </a:p>
          <a:p>
            <a:endParaRPr lang="en-US" sz="2400" dirty="0"/>
          </a:p>
        </p:txBody>
      </p:sp>
    </p:spTree>
    <p:extLst>
      <p:ext uri="{BB962C8B-B14F-4D97-AF65-F5344CB8AC3E}">
        <p14:creationId xmlns:p14="http://schemas.microsoft.com/office/powerpoint/2010/main" val="33446419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More Failures</a:t>
            </a:r>
          </a:p>
        </p:txBody>
      </p:sp>
      <p:pic>
        <p:nvPicPr>
          <p:cNvPr id="3" name="Picture 2">
            <a:extLst>
              <a:ext uri="{FF2B5EF4-FFF2-40B4-BE49-F238E27FC236}">
                <a16:creationId xmlns:a16="http://schemas.microsoft.com/office/drawing/2014/main" id="{50210C6B-47CF-531D-5C93-78305F79EB6F}"/>
              </a:ext>
            </a:extLst>
          </p:cNvPr>
          <p:cNvPicPr>
            <a:picLocks noChangeAspect="1"/>
          </p:cNvPicPr>
          <p:nvPr/>
        </p:nvPicPr>
        <p:blipFill>
          <a:blip r:embed="rId2">
            <a:extLst>
              <a:ext uri="{28A0092B-C50C-407E-A947-70E740481C1C}">
                <a14:useLocalDpi xmlns:a14="http://schemas.microsoft.com/office/drawing/2010/main" val="0"/>
              </a:ext>
            </a:extLst>
          </a:blip>
          <a:srcRect l="5652" t="1653" r="7391"/>
          <a:stretch/>
        </p:blipFill>
        <p:spPr>
          <a:xfrm>
            <a:off x="2476364" y="1663176"/>
            <a:ext cx="7848872" cy="5881024"/>
          </a:xfrm>
          <a:prstGeom prst="rect">
            <a:avLst/>
          </a:prstGeom>
        </p:spPr>
      </p:pic>
      <p:sp>
        <p:nvSpPr>
          <p:cNvPr id="5" name="TextBox 4">
            <a:extLst>
              <a:ext uri="{FF2B5EF4-FFF2-40B4-BE49-F238E27FC236}">
                <a16:creationId xmlns:a16="http://schemas.microsoft.com/office/drawing/2014/main" id="{BD781E38-96D5-1AD6-EB79-A337273FE322}"/>
              </a:ext>
            </a:extLst>
          </p:cNvPr>
          <p:cNvSpPr txBox="1"/>
          <p:nvPr/>
        </p:nvSpPr>
        <p:spPr>
          <a:xfrm>
            <a:off x="1312580" y="7464896"/>
            <a:ext cx="10176440" cy="530594"/>
          </a:xfrm>
          <a:prstGeom prst="rect">
            <a:avLst/>
          </a:prstGeom>
          <a:noFill/>
        </p:spPr>
        <p:txBody>
          <a:bodyPr wrap="none" rtlCol="0">
            <a:spAutoFit/>
          </a:bodyPr>
          <a:lstStyle/>
          <a:p>
            <a:pPr algn="ctr">
              <a:lnSpc>
                <a:spcPct val="107000"/>
              </a:lnSpc>
              <a:spcAft>
                <a:spcPts val="800"/>
              </a:spcAft>
            </a:pPr>
            <a:r>
              <a:rPr lang="en-NZ" sz="2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I’ve got a worse result at “</a:t>
            </a:r>
            <a:r>
              <a:rPr lang="en-NZ" sz="2800" dirty="0">
                <a:solidFill>
                  <a:srgbClr val="808080"/>
                </a:solidFill>
                <a:effectLst/>
                <a:latin typeface="Times New Roman" panose="02020603050405020304" pitchFamily="18" charset="0"/>
                <a:ea typeface="SimSun" panose="02010600030101010101" pitchFamily="2" charset="-122"/>
                <a:cs typeface="Times New Roman" panose="02020603050405020304" pitchFamily="18" charset="0"/>
              </a:rPr>
              <a:t>matched point:1757,17 maxVal:0.027743</a:t>
            </a:r>
            <a:r>
              <a:rPr lang="en-NZ" sz="2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a:t>
            </a:r>
            <a:endParaRPr lang="en-NZ" sz="28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165868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solidFill>
                  <a:srgbClr val="3900A0"/>
                </a:solidFill>
                <a:effectLst/>
                <a:latin typeface="Menlo" panose="020B0609030804020204" pitchFamily="49" charset="0"/>
              </a:rPr>
              <a:t>cv</a:t>
            </a:r>
            <a:r>
              <a:rPr lang="en-NZ" dirty="0">
                <a:solidFill>
                  <a:srgbClr val="6C36A9"/>
                </a:solidFill>
                <a:effectLst/>
                <a:latin typeface="Menlo" panose="020B0609030804020204" pitchFamily="49" charset="0"/>
              </a:rPr>
              <a:t>::Canny()</a:t>
            </a:r>
          </a:p>
        </p:txBody>
      </p:sp>
      <p:pic>
        <p:nvPicPr>
          <p:cNvPr id="3" name="Picture 2">
            <a:extLst>
              <a:ext uri="{FF2B5EF4-FFF2-40B4-BE49-F238E27FC236}">
                <a16:creationId xmlns:a16="http://schemas.microsoft.com/office/drawing/2014/main" id="{657FCC78-4AC4-AE4E-9731-9C6DC646DBFF}"/>
              </a:ext>
            </a:extLst>
          </p:cNvPr>
          <p:cNvPicPr>
            <a:picLocks noChangeAspect="1"/>
          </p:cNvPicPr>
          <p:nvPr/>
        </p:nvPicPr>
        <p:blipFill>
          <a:blip r:embed="rId2"/>
          <a:stretch>
            <a:fillRect/>
          </a:stretch>
        </p:blipFill>
        <p:spPr>
          <a:xfrm>
            <a:off x="1086401" y="2856384"/>
            <a:ext cx="10628797" cy="4248472"/>
          </a:xfrm>
          <a:prstGeom prst="rect">
            <a:avLst/>
          </a:prstGeom>
        </p:spPr>
      </p:pic>
    </p:spTree>
    <p:extLst>
      <p:ext uri="{BB962C8B-B14F-4D97-AF65-F5344CB8AC3E}">
        <p14:creationId xmlns:p14="http://schemas.microsoft.com/office/powerpoint/2010/main" val="370239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normAutofit/>
          </a:bodyPr>
          <a:lstStyle/>
          <a:p>
            <a:r>
              <a:rPr lang="en-NZ" dirty="0">
                <a:solidFill>
                  <a:srgbClr val="2F363D"/>
                </a:solidFill>
              </a:rPr>
              <a:t>Different T</a:t>
            </a:r>
            <a:r>
              <a:rPr lang="en-NZ" dirty="0">
                <a:solidFill>
                  <a:srgbClr val="2F363D"/>
                </a:solidFill>
                <a:effectLst/>
              </a:rPr>
              <a:t>hresholds</a:t>
            </a:r>
            <a:endParaRPr lang="en-NZ" dirty="0"/>
          </a:p>
        </p:txBody>
      </p:sp>
      <p:pic>
        <p:nvPicPr>
          <p:cNvPr id="3" name="Picture 2">
            <a:extLst>
              <a:ext uri="{FF2B5EF4-FFF2-40B4-BE49-F238E27FC236}">
                <a16:creationId xmlns:a16="http://schemas.microsoft.com/office/drawing/2014/main" id="{F945DFFA-ED8C-3460-F56F-F65729F64E0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936304" y="1684689"/>
            <a:ext cx="9177020" cy="6284263"/>
          </a:xfrm>
          <a:prstGeom prst="rect">
            <a:avLst/>
          </a:prstGeom>
        </p:spPr>
      </p:pic>
    </p:spTree>
    <p:extLst>
      <p:ext uri="{BB962C8B-B14F-4D97-AF65-F5344CB8AC3E}">
        <p14:creationId xmlns:p14="http://schemas.microsoft.com/office/powerpoint/2010/main" val="321314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Future scope</a:t>
            </a:r>
          </a:p>
        </p:txBody>
      </p:sp>
      <p:pic>
        <p:nvPicPr>
          <p:cNvPr id="7" name="Picture 6">
            <a:extLst>
              <a:ext uri="{FF2B5EF4-FFF2-40B4-BE49-F238E27FC236}">
                <a16:creationId xmlns:a16="http://schemas.microsoft.com/office/drawing/2014/main" id="{00519C9D-53DB-4162-692A-8BED0B314093}"/>
              </a:ext>
            </a:extLst>
          </p:cNvPr>
          <p:cNvPicPr>
            <a:picLocks noChangeAspect="1"/>
          </p:cNvPicPr>
          <p:nvPr/>
        </p:nvPicPr>
        <p:blipFill>
          <a:blip r:embed="rId2"/>
          <a:stretch>
            <a:fillRect/>
          </a:stretch>
        </p:blipFill>
        <p:spPr>
          <a:xfrm>
            <a:off x="1263609" y="3360440"/>
            <a:ext cx="10274381" cy="4504790"/>
          </a:xfrm>
          <a:prstGeom prst="rect">
            <a:avLst/>
          </a:prstGeom>
        </p:spPr>
      </p:pic>
      <p:sp>
        <p:nvSpPr>
          <p:cNvPr id="8" name="TextBox 7">
            <a:extLst>
              <a:ext uri="{FF2B5EF4-FFF2-40B4-BE49-F238E27FC236}">
                <a16:creationId xmlns:a16="http://schemas.microsoft.com/office/drawing/2014/main" id="{0C4C6880-1A13-9C2D-8A81-B70AD1949A3C}"/>
              </a:ext>
            </a:extLst>
          </p:cNvPr>
          <p:cNvSpPr txBox="1"/>
          <p:nvPr/>
        </p:nvSpPr>
        <p:spPr>
          <a:xfrm>
            <a:off x="3730068" y="2471776"/>
            <a:ext cx="5341462" cy="584775"/>
          </a:xfrm>
          <a:prstGeom prst="rect">
            <a:avLst/>
          </a:prstGeom>
          <a:noFill/>
        </p:spPr>
        <p:txBody>
          <a:bodyPr wrap="none" rtlCol="0">
            <a:spAutoFit/>
          </a:bodyPr>
          <a:lstStyle/>
          <a:p>
            <a:r>
              <a:rPr lang="en-NZ" sz="3200" dirty="0">
                <a:effectLst/>
                <a:latin typeface="+mj-lt"/>
                <a:ea typeface="SimSun" panose="02010600030101010101" pitchFamily="2" charset="-122"/>
                <a:cs typeface="Times New Roman" panose="02020603050405020304" pitchFamily="18" charset="0"/>
              </a:rPr>
              <a:t>Basic Set of 2‐D Transformation</a:t>
            </a:r>
            <a:endParaRPr lang="en-US" sz="3200" dirty="0">
              <a:latin typeface="+mj-lt"/>
            </a:endParaRPr>
          </a:p>
        </p:txBody>
      </p:sp>
      <p:sp>
        <p:nvSpPr>
          <p:cNvPr id="9" name="TextBox 8">
            <a:extLst>
              <a:ext uri="{FF2B5EF4-FFF2-40B4-BE49-F238E27FC236}">
                <a16:creationId xmlns:a16="http://schemas.microsoft.com/office/drawing/2014/main" id="{CD66B282-130D-975F-B8CB-293FC30A4200}"/>
              </a:ext>
            </a:extLst>
          </p:cNvPr>
          <p:cNvSpPr txBox="1"/>
          <p:nvPr/>
        </p:nvSpPr>
        <p:spPr>
          <a:xfrm>
            <a:off x="2944416" y="8473008"/>
            <a:ext cx="8423701" cy="1477328"/>
          </a:xfrm>
          <a:prstGeom prst="rect">
            <a:avLst/>
          </a:prstGeom>
          <a:noFill/>
        </p:spPr>
        <p:txBody>
          <a:bodyPr wrap="square" rtlCol="0">
            <a:spAutoFit/>
          </a:bodyPr>
          <a:lstStyle/>
          <a:p>
            <a:r>
              <a:rPr lang="en-NZ" sz="1800" dirty="0">
                <a:solidFill>
                  <a:srgbClr val="000000"/>
                </a:solidFill>
                <a:effectLst/>
                <a:latin typeface="Times New Roman" panose="02020603050405020304" pitchFamily="18" charset="0"/>
                <a:ea typeface="Times New Roman" panose="02020603050405020304" pitchFamily="18" charset="0"/>
              </a:rPr>
              <a:t>Richard Szeliski, "Computer Vision: Algorithms and Application"</a:t>
            </a:r>
            <a:endParaRPr lang="en-NZ" sz="1800" dirty="0">
              <a:effectLst/>
              <a:latin typeface="Times New Roman" panose="02020603050405020304" pitchFamily="18" charset="0"/>
              <a:ea typeface="Times New Roman" panose="02020603050405020304" pitchFamily="18" charset="0"/>
            </a:endParaRPr>
          </a:p>
          <a:p>
            <a:r>
              <a:rPr lang="en-NZ" sz="1800" dirty="0">
                <a:effectLst/>
                <a:latin typeface="Times New Roman" panose="02020603050405020304" pitchFamily="18" charset="0"/>
                <a:ea typeface="SimSun" panose="02010600030101010101" pitchFamily="2" charset="-122"/>
                <a:cs typeface="Times New Roman" panose="02020603050405020304" pitchFamily="18" charset="0"/>
              </a:rPr>
              <a:t>        Szeliski, R. (2011). Figure 2.4 [Basic set of 2D planar transformations]. </a:t>
            </a:r>
          </a:p>
          <a:p>
            <a:r>
              <a:rPr lang="en-NZ" dirty="0">
                <a:latin typeface="Times New Roman" panose="02020603050405020304" pitchFamily="18" charset="0"/>
                <a:ea typeface="SimSun" panose="02010600030101010101" pitchFamily="2" charset="-122"/>
                <a:cs typeface="Times New Roman" panose="02020603050405020304" pitchFamily="18" charset="0"/>
              </a:rPr>
              <a:t>        </a:t>
            </a:r>
            <a:r>
              <a:rPr lang="en-NZ" sz="1800" dirty="0">
                <a:effectLst/>
                <a:latin typeface="Times New Roman" panose="02020603050405020304" pitchFamily="18" charset="0"/>
                <a:ea typeface="SimSun" panose="02010600030101010101" pitchFamily="2" charset="-122"/>
                <a:cs typeface="Times New Roman" panose="02020603050405020304" pitchFamily="18" charset="0"/>
              </a:rPr>
              <a:t>In Computer Vision: Algorithms and Applications. Springer.</a:t>
            </a:r>
            <a:endParaRPr lang="en-NZ" sz="1800" dirty="0">
              <a:effectLst/>
              <a:latin typeface="Calibri" panose="020F0502020204030204" pitchFamily="34" charset="0"/>
              <a:ea typeface="SimSun" panose="02010600030101010101" pitchFamily="2" charset="-122"/>
              <a:cs typeface="Times New Roman" panose="02020603050405020304" pitchFamily="18" charset="0"/>
            </a:endParaRPr>
          </a:p>
          <a:p>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NZ" sz="1800" dirty="0">
              <a:effectLst/>
              <a:latin typeface="Calibri" panose="020F0502020204030204" pitchFamily="34" charset="0"/>
              <a:ea typeface="SimSun" panose="02010600030101010101" pitchFamily="2" charset="-122"/>
              <a:cs typeface="Times New Roman" panose="02020603050405020304" pitchFamily="18" charset="0"/>
            </a:endParaRPr>
          </a:p>
          <a:p>
            <a:endParaRPr lang="en-US" dirty="0"/>
          </a:p>
        </p:txBody>
      </p:sp>
    </p:spTree>
    <p:extLst>
      <p:ext uri="{BB962C8B-B14F-4D97-AF65-F5344CB8AC3E}">
        <p14:creationId xmlns:p14="http://schemas.microsoft.com/office/powerpoint/2010/main" val="665893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Feature Detection and Description</a:t>
            </a:r>
          </a:p>
        </p:txBody>
      </p:sp>
      <p:pic>
        <p:nvPicPr>
          <p:cNvPr id="3" name="Picture 2">
            <a:extLst>
              <a:ext uri="{FF2B5EF4-FFF2-40B4-BE49-F238E27FC236}">
                <a16:creationId xmlns:a16="http://schemas.microsoft.com/office/drawing/2014/main" id="{D2324AD9-AEB0-8516-8597-53627985CEA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072208" y="2208312"/>
            <a:ext cx="11305256" cy="4752528"/>
          </a:xfrm>
          <a:prstGeom prst="rect">
            <a:avLst/>
          </a:prstGeom>
        </p:spPr>
      </p:pic>
    </p:spTree>
    <p:extLst>
      <p:ext uri="{BB962C8B-B14F-4D97-AF65-F5344CB8AC3E}">
        <p14:creationId xmlns:p14="http://schemas.microsoft.com/office/powerpoint/2010/main" val="33807652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Feature Detection and Description</a:t>
            </a:r>
          </a:p>
        </p:txBody>
      </p:sp>
      <p:pic>
        <p:nvPicPr>
          <p:cNvPr id="3" name="Picture 2">
            <a:extLst>
              <a:ext uri="{FF2B5EF4-FFF2-40B4-BE49-F238E27FC236}">
                <a16:creationId xmlns:a16="http://schemas.microsoft.com/office/drawing/2014/main" id="{D2324AD9-AEB0-8516-8597-53627985CEA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072208" y="2280320"/>
            <a:ext cx="11280426" cy="5544616"/>
          </a:xfrm>
          <a:prstGeom prst="rect">
            <a:avLst/>
          </a:prstGeom>
        </p:spPr>
      </p:pic>
    </p:spTree>
    <p:extLst>
      <p:ext uri="{BB962C8B-B14F-4D97-AF65-F5344CB8AC3E}">
        <p14:creationId xmlns:p14="http://schemas.microsoft.com/office/powerpoint/2010/main" val="5724199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Feature Detections</a:t>
            </a:r>
          </a:p>
        </p:txBody>
      </p:sp>
      <p:pic>
        <p:nvPicPr>
          <p:cNvPr id="5122" name="Picture 2">
            <a:extLst>
              <a:ext uri="{FF2B5EF4-FFF2-40B4-BE49-F238E27FC236}">
                <a16:creationId xmlns:a16="http://schemas.microsoft.com/office/drawing/2014/main" id="{939B6AED-3884-F046-F92E-7D2AF1E6C198}"/>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000200" y="1968500"/>
            <a:ext cx="4896544" cy="242651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78B6FC04-AEAB-74C5-BC1F-44ED22D7EA9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000200" y="5147217"/>
            <a:ext cx="4925753" cy="2101655"/>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a:extLst>
              <a:ext uri="{FF2B5EF4-FFF2-40B4-BE49-F238E27FC236}">
                <a16:creationId xmlns:a16="http://schemas.microsoft.com/office/drawing/2014/main" id="{CA83A969-D428-D5C8-72B7-128E2FB67B3C}"/>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208924" y="1698470"/>
            <a:ext cx="5715000" cy="5638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EB9CFE3-8D32-387E-CC6E-3C2CAEC13A21}"/>
              </a:ext>
            </a:extLst>
          </p:cNvPr>
          <p:cNvSpPr txBox="1"/>
          <p:nvPr/>
        </p:nvSpPr>
        <p:spPr>
          <a:xfrm>
            <a:off x="1792288" y="8689032"/>
            <a:ext cx="9449253" cy="1200329"/>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OpenCV. (2021). Feature Detection and Description. OpenCV 4.7.0 documentation.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Retrieved from </a:t>
            </a:r>
            <a:r>
              <a:rPr lang="en-NZ" dirty="0">
                <a:solidFill>
                  <a:srgbClr val="000000"/>
                </a:solidFill>
                <a:effectLst/>
                <a:latin typeface="Helvetica Neue" panose="02000503000000020004" pitchFamily="2" charset="0"/>
                <a:hlinkClick r:id="rId5"/>
              </a:rPr>
              <a:t>https://docs.opencv.org/4.7.0/d5/d51/group__features2d__main.html</a:t>
            </a:r>
            <a:endParaRPr lang="en-NZ" dirty="0">
              <a:solidFill>
                <a:srgbClr val="000000"/>
              </a:solidFill>
              <a:effectLst/>
              <a:latin typeface="Helvetica Neue" panose="02000503000000020004" pitchFamily="2" charset="0"/>
            </a:endParaRPr>
          </a:p>
          <a:p>
            <a:endParaRPr lang="en-NZ" dirty="0">
              <a:solidFill>
                <a:srgbClr val="000000"/>
              </a:solidFill>
              <a:effectLst/>
              <a:latin typeface="Helvetica Neue" panose="02000503000000020004" pitchFamily="2" charset="0"/>
            </a:endParaRPr>
          </a:p>
          <a:p>
            <a:endParaRPr lang="en-NZ"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1499677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a:xfrm>
            <a:off x="880110" y="511176"/>
            <a:ext cx="10993298" cy="1152000"/>
          </a:xfrm>
        </p:spPr>
        <p:txBody>
          <a:bodyPr>
            <a:normAutofit fontScale="90000"/>
          </a:bodyPr>
          <a:lstStyle/>
          <a:p>
            <a:r>
              <a:rPr lang="en-NZ" dirty="0"/>
              <a:t>KLT </a:t>
            </a:r>
            <a:br>
              <a:rPr lang="en-NZ" dirty="0"/>
            </a:br>
            <a:r>
              <a:rPr lang="en-NZ" dirty="0"/>
              <a:t>(Kanade-Lucas-</a:t>
            </a:r>
            <a:r>
              <a:rPr lang="en-NZ" dirty="0" err="1"/>
              <a:t>Tomasi</a:t>
            </a:r>
            <a:r>
              <a:rPr lang="en-NZ" dirty="0"/>
              <a:t> feature tracker)</a:t>
            </a:r>
          </a:p>
        </p:txBody>
      </p:sp>
      <p:pic>
        <p:nvPicPr>
          <p:cNvPr id="4" name="Picture 3">
            <a:extLst>
              <a:ext uri="{FF2B5EF4-FFF2-40B4-BE49-F238E27FC236}">
                <a16:creationId xmlns:a16="http://schemas.microsoft.com/office/drawing/2014/main" id="{306F83DD-5B01-AC5E-8F1C-40050C1BF6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5581" y="1895022"/>
            <a:ext cx="8910433" cy="6722002"/>
          </a:xfrm>
          <a:prstGeom prst="rect">
            <a:avLst/>
          </a:prstGeom>
        </p:spPr>
      </p:pic>
      <p:sp>
        <p:nvSpPr>
          <p:cNvPr id="5" name="TextBox 4">
            <a:extLst>
              <a:ext uri="{FF2B5EF4-FFF2-40B4-BE49-F238E27FC236}">
                <a16:creationId xmlns:a16="http://schemas.microsoft.com/office/drawing/2014/main" id="{D517B473-D946-037B-9B20-9AD5E3C1F48D}"/>
              </a:ext>
            </a:extLst>
          </p:cNvPr>
          <p:cNvSpPr txBox="1"/>
          <p:nvPr/>
        </p:nvSpPr>
        <p:spPr>
          <a:xfrm>
            <a:off x="1488652" y="8833048"/>
            <a:ext cx="9824293" cy="1200329"/>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CMU Computer Science. (2017). Tracking: Kalman Filter and KLT. Carnegie Mellon University.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Retrieved from </a:t>
            </a:r>
            <a:r>
              <a:rPr lang="en-NZ" dirty="0">
                <a:solidFill>
                  <a:srgbClr val="000000"/>
                </a:solidFill>
                <a:effectLst/>
                <a:latin typeface="Helvetica Neue" panose="02000503000000020004" pitchFamily="2" charset="0"/>
                <a:hlinkClick r:id="rId3"/>
              </a:rPr>
              <a:t>https://www.cs.cmu.edu/~16385/s17/Slides/15.1_Tracking__KLT.pdf</a:t>
            </a:r>
            <a:endParaRPr lang="en-NZ" dirty="0">
              <a:solidFill>
                <a:srgbClr val="000000"/>
              </a:solidFill>
              <a:effectLst/>
              <a:latin typeface="Helvetica Neue" panose="02000503000000020004" pitchFamily="2" charset="0"/>
            </a:endParaRPr>
          </a:p>
          <a:p>
            <a:endParaRPr lang="en-NZ" dirty="0">
              <a:solidFill>
                <a:srgbClr val="000000"/>
              </a:solidFill>
              <a:effectLst/>
              <a:latin typeface="Helvetica Neue" panose="02000503000000020004" pitchFamily="2" charset="0"/>
            </a:endParaRPr>
          </a:p>
          <a:p>
            <a:endParaRPr lang="en-NZ"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24749992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C3E0B-5219-4ED2-8BDC-C51CCA82737B}"/>
              </a:ext>
            </a:extLst>
          </p:cNvPr>
          <p:cNvSpPr>
            <a:spLocks noGrp="1"/>
          </p:cNvSpPr>
          <p:nvPr>
            <p:ph type="title"/>
          </p:nvPr>
        </p:nvSpPr>
        <p:spPr/>
        <p:txBody>
          <a:bodyPr/>
          <a:lstStyle/>
          <a:p>
            <a:r>
              <a:rPr lang="en-NZ" dirty="0"/>
              <a:t>Optical Flow Algorithms</a:t>
            </a:r>
          </a:p>
        </p:txBody>
      </p:sp>
      <p:sp>
        <p:nvSpPr>
          <p:cNvPr id="3" name="TextBox 2">
            <a:extLst>
              <a:ext uri="{FF2B5EF4-FFF2-40B4-BE49-F238E27FC236}">
                <a16:creationId xmlns:a16="http://schemas.microsoft.com/office/drawing/2014/main" id="{0467E8A8-C192-AEB6-A708-CB758886E415}"/>
              </a:ext>
            </a:extLst>
          </p:cNvPr>
          <p:cNvSpPr txBox="1"/>
          <p:nvPr/>
        </p:nvSpPr>
        <p:spPr>
          <a:xfrm>
            <a:off x="1792288" y="8833048"/>
            <a:ext cx="9355253" cy="1200329"/>
          </a:xfrm>
          <a:prstGeom prst="rect">
            <a:avLst/>
          </a:prstGeom>
          <a:noFill/>
        </p:spPr>
        <p:txBody>
          <a:bodyPr wrap="none" rtlCol="0">
            <a:spAutoFit/>
          </a:bodyPr>
          <a:lstStyle/>
          <a:p>
            <a:r>
              <a:rPr lang="en-NZ" dirty="0">
                <a:solidFill>
                  <a:srgbClr val="000000"/>
                </a:solidFill>
                <a:effectLst/>
                <a:latin typeface="Helvetica Neue" panose="02000503000000020004" pitchFamily="2" charset="0"/>
              </a:rPr>
              <a:t>OpenCV. (2021). Lucas-Kanade optical flow. OpenCV 4.7.0 documentation. </a:t>
            </a:r>
          </a:p>
          <a:p>
            <a:r>
              <a:rPr lang="en-NZ" dirty="0">
                <a:solidFill>
                  <a:srgbClr val="000000"/>
                </a:solidFill>
                <a:latin typeface="Helvetica Neue" panose="02000503000000020004" pitchFamily="2" charset="0"/>
              </a:rPr>
              <a:t>         </a:t>
            </a:r>
            <a:r>
              <a:rPr lang="en-NZ" dirty="0">
                <a:solidFill>
                  <a:srgbClr val="000000"/>
                </a:solidFill>
                <a:effectLst/>
                <a:latin typeface="Helvetica Neue" panose="02000503000000020004" pitchFamily="2" charset="0"/>
              </a:rPr>
              <a:t>Retrieved from </a:t>
            </a:r>
            <a:r>
              <a:rPr lang="en-NZ" dirty="0">
                <a:solidFill>
                  <a:srgbClr val="000000"/>
                </a:solidFill>
                <a:effectLst/>
                <a:latin typeface="Helvetica Neue" panose="02000503000000020004" pitchFamily="2" charset="0"/>
                <a:hlinkClick r:id="rId2"/>
              </a:rPr>
              <a:t>https://docs.opencv.org/4.7.0/db/d7f/tutorial_js_lucas_kanade.html</a:t>
            </a:r>
            <a:r>
              <a:rPr lang="en-NZ" dirty="0">
                <a:solidFill>
                  <a:srgbClr val="000000"/>
                </a:solidFill>
                <a:effectLst/>
                <a:latin typeface="Helvetica Neue" panose="02000503000000020004" pitchFamily="2" charset="0"/>
              </a:rPr>
              <a:t> </a:t>
            </a:r>
          </a:p>
          <a:p>
            <a:endParaRPr lang="en-NZ" dirty="0">
              <a:solidFill>
                <a:srgbClr val="000000"/>
              </a:solidFill>
              <a:effectLst/>
              <a:latin typeface="Helvetica Neue" panose="02000503000000020004" pitchFamily="2" charset="0"/>
            </a:endParaRPr>
          </a:p>
          <a:p>
            <a:endParaRPr lang="en-NZ" dirty="0">
              <a:solidFill>
                <a:srgbClr val="000000"/>
              </a:solidFill>
              <a:effectLst/>
              <a:latin typeface="Helvetica Neue" panose="02000503000000020004" pitchFamily="2" charset="0"/>
            </a:endParaRPr>
          </a:p>
        </p:txBody>
      </p:sp>
      <p:pic>
        <p:nvPicPr>
          <p:cNvPr id="9" name="Picture 8">
            <a:extLst>
              <a:ext uri="{FF2B5EF4-FFF2-40B4-BE49-F238E27FC236}">
                <a16:creationId xmlns:a16="http://schemas.microsoft.com/office/drawing/2014/main" id="{9FA5945D-1185-94CB-0069-4BB36DE4BB4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67983" y="1541371"/>
            <a:ext cx="8665634" cy="3466253"/>
          </a:xfrm>
          <a:prstGeom prst="rect">
            <a:avLst/>
          </a:prstGeom>
        </p:spPr>
      </p:pic>
      <p:pic>
        <p:nvPicPr>
          <p:cNvPr id="11" name="Picture 10">
            <a:extLst>
              <a:ext uri="{FF2B5EF4-FFF2-40B4-BE49-F238E27FC236}">
                <a16:creationId xmlns:a16="http://schemas.microsoft.com/office/drawing/2014/main" id="{1EAF98CE-3C52-7C9F-BBBD-C358EE060CC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057841" y="5141771"/>
            <a:ext cx="8665634" cy="3466253"/>
          </a:xfrm>
          <a:prstGeom prst="rect">
            <a:avLst/>
          </a:prstGeom>
        </p:spPr>
      </p:pic>
    </p:spTree>
    <p:extLst>
      <p:ext uri="{BB962C8B-B14F-4D97-AF65-F5344CB8AC3E}">
        <p14:creationId xmlns:p14="http://schemas.microsoft.com/office/powerpoint/2010/main" val="848126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en-US" dirty="0"/>
              <a:t>Some Examples</a:t>
            </a:r>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a:blip r:embed="rId3">
            <a:extLst>
              <a:ext uri="{28A0092B-C50C-407E-A947-70E740481C1C}">
                <a14:useLocalDpi xmlns:a14="http://schemas.microsoft.com/office/drawing/2010/main"/>
              </a:ext>
            </a:extLst>
          </a:blip>
          <a:srcRect/>
          <a:stretch/>
        </p:blipFill>
        <p:spPr>
          <a:xfrm>
            <a:off x="1296000" y="1980000"/>
            <a:ext cx="10197079" cy="5746238"/>
          </a:xfrm>
        </p:spPr>
      </p:pic>
      <p:sp>
        <p:nvSpPr>
          <p:cNvPr id="7" name="TextBox 6">
            <a:extLst>
              <a:ext uri="{FF2B5EF4-FFF2-40B4-BE49-F238E27FC236}">
                <a16:creationId xmlns:a16="http://schemas.microsoft.com/office/drawing/2014/main" id="{5365C1F3-F9DD-685C-1272-CEB2E804B6F5}"/>
              </a:ext>
            </a:extLst>
          </p:cNvPr>
          <p:cNvSpPr txBox="1"/>
          <p:nvPr/>
        </p:nvSpPr>
        <p:spPr>
          <a:xfrm>
            <a:off x="3155777" y="8617024"/>
            <a:ext cx="6994222" cy="646331"/>
          </a:xfrm>
          <a:prstGeom prst="rect">
            <a:avLst/>
          </a:prstGeom>
          <a:noFill/>
        </p:spPr>
        <p:txBody>
          <a:bodyPr wrap="none" rtlCol="0">
            <a:spAutoFit/>
          </a:bodyPr>
          <a:lstStyle/>
          <a:p>
            <a:r>
              <a:rPr lang="en-US" dirty="0"/>
              <a:t>Burg, K. &amp; Beck, J. (n.d.). The train to Machu Picchu [Image]. </a:t>
            </a:r>
          </a:p>
          <a:p>
            <a:r>
              <a:rPr lang="en-US" dirty="0"/>
              <a:t>        Cinemagraphs.com. Retrieved from </a:t>
            </a:r>
            <a:r>
              <a:rPr lang="en-US" dirty="0">
                <a:hlinkClick r:id="rId4"/>
              </a:rPr>
              <a:t>http://cinemagraphs.com</a:t>
            </a:r>
            <a:r>
              <a:rPr lang="en-US" dirty="0"/>
              <a:t>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7F8C7D2-6068-9AF2-090C-D8CF034567FF}"/>
              </a:ext>
            </a:extLst>
          </p:cNvPr>
          <p:cNvSpPr txBox="1"/>
          <p:nvPr/>
        </p:nvSpPr>
        <p:spPr>
          <a:xfrm>
            <a:off x="4119566" y="4015770"/>
            <a:ext cx="4221027" cy="1569660"/>
          </a:xfrm>
          <a:prstGeom prst="rect">
            <a:avLst/>
          </a:prstGeom>
          <a:noFill/>
        </p:spPr>
        <p:txBody>
          <a:bodyPr wrap="none" rtlCol="0">
            <a:spAutoFit/>
          </a:bodyPr>
          <a:lstStyle/>
          <a:p>
            <a:r>
              <a:rPr lang="en-US" sz="9600" dirty="0"/>
              <a:t>Thanks</a:t>
            </a:r>
          </a:p>
        </p:txBody>
      </p:sp>
    </p:spTree>
    <p:extLst>
      <p:ext uri="{BB962C8B-B14F-4D97-AF65-F5344CB8AC3E}">
        <p14:creationId xmlns:p14="http://schemas.microsoft.com/office/powerpoint/2010/main" val="2078134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en-US" dirty="0"/>
              <a:t>Some Examples</a:t>
            </a:r>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a:blip r:embed="rId3" cstate="screen">
            <a:extLst>
              <a:ext uri="{28A0092B-C50C-407E-A947-70E740481C1C}">
                <a14:useLocalDpi xmlns:a14="http://schemas.microsoft.com/office/drawing/2010/main"/>
              </a:ext>
            </a:extLst>
          </a:blip>
          <a:srcRect t="7741" b="7741"/>
          <a:stretch/>
        </p:blipFill>
        <p:spPr>
          <a:xfrm>
            <a:off x="1296000" y="1980000"/>
            <a:ext cx="10197079" cy="5745600"/>
          </a:xfrm>
        </p:spPr>
      </p:pic>
      <p:sp>
        <p:nvSpPr>
          <p:cNvPr id="8" name="TextBox 7">
            <a:extLst>
              <a:ext uri="{FF2B5EF4-FFF2-40B4-BE49-F238E27FC236}">
                <a16:creationId xmlns:a16="http://schemas.microsoft.com/office/drawing/2014/main" id="{863AE51D-BAAC-81BF-8F7E-A9CF836990AA}"/>
              </a:ext>
            </a:extLst>
          </p:cNvPr>
          <p:cNvSpPr txBox="1"/>
          <p:nvPr/>
        </p:nvSpPr>
        <p:spPr>
          <a:xfrm>
            <a:off x="3155777" y="8617024"/>
            <a:ext cx="6519734" cy="646331"/>
          </a:xfrm>
          <a:prstGeom prst="rect">
            <a:avLst/>
          </a:prstGeom>
          <a:noFill/>
        </p:spPr>
        <p:txBody>
          <a:bodyPr wrap="none" rtlCol="0">
            <a:spAutoFit/>
          </a:bodyPr>
          <a:lstStyle/>
          <a:p>
            <a:r>
              <a:rPr lang="en-US" dirty="0"/>
              <a:t>Burg, K. &amp; Beck, J. (n.d.). News [Image]. Cinemagraphs.com. </a:t>
            </a:r>
          </a:p>
          <a:p>
            <a:r>
              <a:rPr lang="en-US" dirty="0"/>
              <a:t>        Retrieved from </a:t>
            </a:r>
            <a:r>
              <a:rPr lang="en-US" dirty="0">
                <a:hlinkClick r:id="rId4"/>
              </a:rPr>
              <a:t>http://cinemagraphs.com</a:t>
            </a:r>
            <a:r>
              <a:rPr lang="en-US" dirty="0"/>
              <a:t> </a:t>
            </a:r>
          </a:p>
        </p:txBody>
      </p:sp>
    </p:spTree>
    <p:extLst>
      <p:ext uri="{BB962C8B-B14F-4D97-AF65-F5344CB8AC3E}">
        <p14:creationId xmlns:p14="http://schemas.microsoft.com/office/powerpoint/2010/main" val="3826909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en-US" dirty="0"/>
              <a:t>Some Examples</a:t>
            </a:r>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17" b="18974"/>
          <a:stretch/>
        </p:blipFill>
        <p:spPr>
          <a:xfrm>
            <a:off x="1296000" y="1980000"/>
            <a:ext cx="10197079" cy="5745600"/>
          </a:xfrm>
        </p:spPr>
      </p:pic>
      <p:sp>
        <p:nvSpPr>
          <p:cNvPr id="8" name="TextBox 7">
            <a:extLst>
              <a:ext uri="{FF2B5EF4-FFF2-40B4-BE49-F238E27FC236}">
                <a16:creationId xmlns:a16="http://schemas.microsoft.com/office/drawing/2014/main" id="{863AE51D-BAAC-81BF-8F7E-A9CF836990AA}"/>
              </a:ext>
            </a:extLst>
          </p:cNvPr>
          <p:cNvSpPr txBox="1"/>
          <p:nvPr/>
        </p:nvSpPr>
        <p:spPr>
          <a:xfrm>
            <a:off x="3155777" y="8617024"/>
            <a:ext cx="7545655" cy="646331"/>
          </a:xfrm>
          <a:prstGeom prst="rect">
            <a:avLst/>
          </a:prstGeom>
          <a:noFill/>
        </p:spPr>
        <p:txBody>
          <a:bodyPr wrap="none" rtlCol="0">
            <a:spAutoFit/>
          </a:bodyPr>
          <a:lstStyle/>
          <a:p>
            <a:r>
              <a:rPr lang="en-US" dirty="0"/>
              <a:t>Burg, K. &amp; Beck, J. (n.d.). Client: Chopard [Image]. Cinemagraphs.com. </a:t>
            </a:r>
          </a:p>
          <a:p>
            <a:r>
              <a:rPr lang="en-US" dirty="0"/>
              <a:t>        Retrieved from </a:t>
            </a:r>
            <a:r>
              <a:rPr lang="en-US" dirty="0">
                <a:hlinkClick r:id="rId4"/>
              </a:rPr>
              <a:t>http://cinemagraphs.com</a:t>
            </a:r>
            <a:r>
              <a:rPr lang="en-US" dirty="0"/>
              <a:t> </a:t>
            </a:r>
          </a:p>
        </p:txBody>
      </p:sp>
    </p:spTree>
    <p:extLst>
      <p:ext uri="{BB962C8B-B14F-4D97-AF65-F5344CB8AC3E}">
        <p14:creationId xmlns:p14="http://schemas.microsoft.com/office/powerpoint/2010/main" val="1793141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zh-CN" dirty="0"/>
              <a:t>2</a:t>
            </a:r>
            <a:r>
              <a:rPr lang="zh-CN" altLang="en-US" dirty="0"/>
              <a:t> </a:t>
            </a:r>
            <a:r>
              <a:rPr lang="en-US" altLang="zh-CN" dirty="0"/>
              <a:t>frames example</a:t>
            </a:r>
            <a:endParaRPr lang="en-US" altLang="en-US" dirty="0"/>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a:blip r:embed="rId3">
            <a:extLst>
              <a:ext uri="{28A0092B-C50C-407E-A947-70E740481C1C}">
                <a14:useLocalDpi xmlns:a14="http://schemas.microsoft.com/office/drawing/2010/main"/>
              </a:ext>
            </a:extLst>
          </a:blip>
          <a:srcRect/>
          <a:stretch/>
        </p:blipFill>
        <p:spPr>
          <a:xfrm>
            <a:off x="1296000" y="1980000"/>
            <a:ext cx="10197079" cy="5746238"/>
          </a:xfrm>
        </p:spPr>
      </p:pic>
      <p:sp>
        <p:nvSpPr>
          <p:cNvPr id="2" name="TextBox 1">
            <a:extLst>
              <a:ext uri="{FF2B5EF4-FFF2-40B4-BE49-F238E27FC236}">
                <a16:creationId xmlns:a16="http://schemas.microsoft.com/office/drawing/2014/main" id="{4BB83CED-ABF9-5618-17FB-3DDFFF9FD7AB}"/>
              </a:ext>
            </a:extLst>
          </p:cNvPr>
          <p:cNvSpPr txBox="1"/>
          <p:nvPr/>
        </p:nvSpPr>
        <p:spPr>
          <a:xfrm>
            <a:off x="4220075" y="8720691"/>
            <a:ext cx="4365490" cy="369332"/>
          </a:xfrm>
          <a:prstGeom prst="rect">
            <a:avLst/>
          </a:prstGeom>
          <a:noFill/>
        </p:spPr>
        <p:txBody>
          <a:bodyPr wrap="none" rtlCol="0">
            <a:spAutoFit/>
          </a:bodyPr>
          <a:lstStyle/>
          <a:p>
            <a:r>
              <a:rPr lang="en-US" dirty="0"/>
              <a:t>Yuankai, Zhu. (2023). Metalhead [Image]</a:t>
            </a:r>
          </a:p>
        </p:txBody>
      </p:sp>
    </p:spTree>
    <p:extLst>
      <p:ext uri="{BB962C8B-B14F-4D97-AF65-F5344CB8AC3E}">
        <p14:creationId xmlns:p14="http://schemas.microsoft.com/office/powerpoint/2010/main" val="384575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zh-CN" dirty="0"/>
              <a:t>The vintage way </a:t>
            </a:r>
            <a:endParaRPr lang="en-US" altLang="en-US" dirty="0"/>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a:blip r:embed="rId3">
            <a:extLst>
              <a:ext uri="{28A0092B-C50C-407E-A947-70E740481C1C}">
                <a14:useLocalDpi xmlns:a14="http://schemas.microsoft.com/office/drawing/2010/main"/>
              </a:ext>
            </a:extLst>
          </a:blip>
          <a:srcRect/>
          <a:stretch/>
        </p:blipFill>
        <p:spPr>
          <a:xfrm>
            <a:off x="1244281" y="1848272"/>
            <a:ext cx="10197079" cy="6624736"/>
          </a:xfrm>
        </p:spPr>
      </p:pic>
      <p:sp>
        <p:nvSpPr>
          <p:cNvPr id="2" name="TextBox 1">
            <a:extLst>
              <a:ext uri="{FF2B5EF4-FFF2-40B4-BE49-F238E27FC236}">
                <a16:creationId xmlns:a16="http://schemas.microsoft.com/office/drawing/2014/main" id="{4BB83CED-ABF9-5618-17FB-3DDFFF9FD7AB}"/>
              </a:ext>
            </a:extLst>
          </p:cNvPr>
          <p:cNvSpPr txBox="1"/>
          <p:nvPr/>
        </p:nvSpPr>
        <p:spPr>
          <a:xfrm>
            <a:off x="4220075" y="8720691"/>
            <a:ext cx="4981044" cy="369332"/>
          </a:xfrm>
          <a:prstGeom prst="rect">
            <a:avLst/>
          </a:prstGeom>
          <a:noFill/>
        </p:spPr>
        <p:txBody>
          <a:bodyPr wrap="none" rtlCol="0">
            <a:spAutoFit/>
          </a:bodyPr>
          <a:lstStyle/>
          <a:p>
            <a:r>
              <a:rPr lang="en-US" dirty="0"/>
              <a:t>Yuankai, Zhu. (2014). Just water demo [Image]</a:t>
            </a:r>
          </a:p>
        </p:txBody>
      </p:sp>
    </p:spTree>
    <p:extLst>
      <p:ext uri="{BB962C8B-B14F-4D97-AF65-F5344CB8AC3E}">
        <p14:creationId xmlns:p14="http://schemas.microsoft.com/office/powerpoint/2010/main" val="2962162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zh-CN" dirty="0"/>
              <a:t>The vintage way </a:t>
            </a:r>
            <a:endParaRPr lang="en-US" altLang="en-US" dirty="0"/>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a:blip r:embed="rId3">
            <a:extLst>
              <a:ext uri="{28A0092B-C50C-407E-A947-70E740481C1C}">
                <a14:useLocalDpi xmlns:a14="http://schemas.microsoft.com/office/drawing/2010/main"/>
              </a:ext>
            </a:extLst>
          </a:blip>
          <a:srcRect/>
          <a:stretch/>
        </p:blipFill>
        <p:spPr>
          <a:xfrm>
            <a:off x="1244281" y="1848272"/>
            <a:ext cx="10197079" cy="6624736"/>
          </a:xfrm>
        </p:spPr>
      </p:pic>
      <p:sp>
        <p:nvSpPr>
          <p:cNvPr id="2" name="TextBox 1">
            <a:extLst>
              <a:ext uri="{FF2B5EF4-FFF2-40B4-BE49-F238E27FC236}">
                <a16:creationId xmlns:a16="http://schemas.microsoft.com/office/drawing/2014/main" id="{4BB83CED-ABF9-5618-17FB-3DDFFF9FD7AB}"/>
              </a:ext>
            </a:extLst>
          </p:cNvPr>
          <p:cNvSpPr txBox="1"/>
          <p:nvPr/>
        </p:nvSpPr>
        <p:spPr>
          <a:xfrm>
            <a:off x="4220075" y="8720691"/>
            <a:ext cx="5019516" cy="369332"/>
          </a:xfrm>
          <a:prstGeom prst="rect">
            <a:avLst/>
          </a:prstGeom>
          <a:noFill/>
        </p:spPr>
        <p:txBody>
          <a:bodyPr wrap="none" rtlCol="0">
            <a:spAutoFit/>
          </a:bodyPr>
          <a:lstStyle/>
          <a:p>
            <a:r>
              <a:rPr lang="en-US" dirty="0"/>
              <a:t>Yuankai, Zhu. (2014). Just water demo [Image]</a:t>
            </a:r>
          </a:p>
        </p:txBody>
      </p:sp>
    </p:spTree>
    <p:extLst>
      <p:ext uri="{BB962C8B-B14F-4D97-AF65-F5344CB8AC3E}">
        <p14:creationId xmlns:p14="http://schemas.microsoft.com/office/powerpoint/2010/main" val="491200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p:txBody>
          <a:bodyPr/>
          <a:lstStyle/>
          <a:p>
            <a:r>
              <a:rPr lang="en-US" altLang="zh-CN" dirty="0"/>
              <a:t>The vintage way </a:t>
            </a:r>
            <a:endParaRPr lang="en-US" altLang="en-US" dirty="0"/>
          </a:p>
        </p:txBody>
      </p:sp>
      <p:pic>
        <p:nvPicPr>
          <p:cNvPr id="3" name="Content Placeholder 2">
            <a:extLst>
              <a:ext uri="{FF2B5EF4-FFF2-40B4-BE49-F238E27FC236}">
                <a16:creationId xmlns:a16="http://schemas.microsoft.com/office/drawing/2014/main" id="{F8094825-0290-25D8-CC7E-8D1D6FDA9138}"/>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106" t="22" r="-106" b="240"/>
          <a:stretch/>
        </p:blipFill>
        <p:spPr>
          <a:xfrm>
            <a:off x="1252800" y="1839600"/>
            <a:ext cx="10197079" cy="6624736"/>
          </a:xfrm>
        </p:spPr>
      </p:pic>
      <p:sp>
        <p:nvSpPr>
          <p:cNvPr id="2" name="TextBox 1">
            <a:extLst>
              <a:ext uri="{FF2B5EF4-FFF2-40B4-BE49-F238E27FC236}">
                <a16:creationId xmlns:a16="http://schemas.microsoft.com/office/drawing/2014/main" id="{4BB83CED-ABF9-5618-17FB-3DDFFF9FD7AB}"/>
              </a:ext>
            </a:extLst>
          </p:cNvPr>
          <p:cNvSpPr txBox="1"/>
          <p:nvPr/>
        </p:nvSpPr>
        <p:spPr>
          <a:xfrm>
            <a:off x="4220075" y="8720691"/>
            <a:ext cx="4981044" cy="369332"/>
          </a:xfrm>
          <a:prstGeom prst="rect">
            <a:avLst/>
          </a:prstGeom>
          <a:noFill/>
        </p:spPr>
        <p:txBody>
          <a:bodyPr wrap="none" rtlCol="0">
            <a:spAutoFit/>
          </a:bodyPr>
          <a:lstStyle/>
          <a:p>
            <a:r>
              <a:rPr lang="en-US" dirty="0"/>
              <a:t>Yuankai, Zhu. (2014). Just water demo [Image]</a:t>
            </a:r>
          </a:p>
        </p:txBody>
      </p:sp>
    </p:spTree>
    <p:extLst>
      <p:ext uri="{BB962C8B-B14F-4D97-AF65-F5344CB8AC3E}">
        <p14:creationId xmlns:p14="http://schemas.microsoft.com/office/powerpoint/2010/main" val="2451798372"/>
      </p:ext>
    </p:extLst>
  </p:cSld>
  <p:clrMapOvr>
    <a:masterClrMapping/>
  </p:clrMapOvr>
</p:sld>
</file>

<file path=ppt/theme/theme1.xml><?xml version="1.0" encoding="utf-8"?>
<a:theme xmlns:a="http://schemas.openxmlformats.org/drawingml/2006/main" name="Layers">
  <a:themeElements>
    <a:clrScheme name="Layers 6">
      <a:dk1>
        <a:srgbClr val="000000"/>
      </a:dk1>
      <a:lt1>
        <a:srgbClr val="FFFFE1"/>
      </a:lt1>
      <a:dk2>
        <a:srgbClr val="330033"/>
      </a:dk2>
      <a:lt2>
        <a:srgbClr val="330033"/>
      </a:lt2>
      <a:accent1>
        <a:srgbClr val="CCCC99"/>
      </a:accent1>
      <a:accent2>
        <a:srgbClr val="FF0000"/>
      </a:accent2>
      <a:accent3>
        <a:srgbClr val="FFFFEE"/>
      </a:accent3>
      <a:accent4>
        <a:srgbClr val="000000"/>
      </a:accent4>
      <a:accent5>
        <a:srgbClr val="E2E2CA"/>
      </a:accent5>
      <a:accent6>
        <a:srgbClr val="E70000"/>
      </a:accent6>
      <a:hlink>
        <a:srgbClr val="990033"/>
      </a:hlink>
      <a:folHlink>
        <a:srgbClr val="B2B2B2"/>
      </a:folHlink>
    </a:clrScheme>
    <a:fontScheme name="Layers">
      <a:majorFont>
        <a:latin typeface="Times New Roman"/>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AU" sz="1800" b="0" i="0" u="none" strike="noStrike" cap="none" normalizeH="0" baseline="0" smtClean="0">
            <a:ln>
              <a:noFill/>
            </a:ln>
            <a:solidFill>
              <a:schemeClr val="tx1"/>
            </a:solidFill>
            <a:effectLst/>
            <a:latin typeface="Helvetica" pitchFamily="34"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AU" sz="1800" b="0" i="0" u="none" strike="noStrike" cap="none" normalizeH="0" baseline="0" smtClean="0">
            <a:ln>
              <a:noFill/>
            </a:ln>
            <a:solidFill>
              <a:schemeClr val="tx1"/>
            </a:solidFill>
            <a:effectLst/>
            <a:latin typeface="Helvetica" pitchFamily="34" charset="0"/>
            <a:cs typeface="Arial" charset="0"/>
          </a:defRPr>
        </a:defPPr>
      </a:lstStyle>
    </a:lnDef>
  </a:objectDefaults>
  <a:extraClrSchemeLst>
    <a:extraClrScheme>
      <a:clrScheme name="Layers 1">
        <a:dk1>
          <a:srgbClr val="993300"/>
        </a:dk1>
        <a:lt1>
          <a:srgbClr val="CCCCCC"/>
        </a:lt1>
        <a:dk2>
          <a:srgbClr val="000000"/>
        </a:dk2>
        <a:lt2>
          <a:srgbClr val="FFFFFF"/>
        </a:lt2>
        <a:accent1>
          <a:srgbClr val="576F2B"/>
        </a:accent1>
        <a:accent2>
          <a:srgbClr val="666699"/>
        </a:accent2>
        <a:accent3>
          <a:srgbClr val="AAAAAA"/>
        </a:accent3>
        <a:accent4>
          <a:srgbClr val="AEAEAE"/>
        </a:accent4>
        <a:accent5>
          <a:srgbClr val="B4BBAC"/>
        </a:accent5>
        <a:accent6>
          <a:srgbClr val="5C5C8A"/>
        </a:accent6>
        <a:hlink>
          <a:srgbClr val="993300"/>
        </a:hlink>
        <a:folHlink>
          <a:srgbClr val="CC9900"/>
        </a:folHlink>
      </a:clrScheme>
      <a:clrMap bg1="dk2" tx1="lt1" bg2="dk1" tx2="lt2" accent1="accent1" accent2="accent2" accent3="accent3" accent4="accent4" accent5="accent5" accent6="accent6" hlink="hlink" folHlink="folHlink"/>
    </a:extraClrScheme>
    <a:extraClrScheme>
      <a:clrScheme name="Layers 2">
        <a:dk1>
          <a:srgbClr val="993300"/>
        </a:dk1>
        <a:lt1>
          <a:srgbClr val="CCCCCC"/>
        </a:lt1>
        <a:dk2>
          <a:srgbClr val="330000"/>
        </a:dk2>
        <a:lt2>
          <a:srgbClr val="FFFFFF"/>
        </a:lt2>
        <a:accent1>
          <a:srgbClr val="996633"/>
        </a:accent1>
        <a:accent2>
          <a:srgbClr val="FF0000"/>
        </a:accent2>
        <a:accent3>
          <a:srgbClr val="ADAAAA"/>
        </a:accent3>
        <a:accent4>
          <a:srgbClr val="AEAEAE"/>
        </a:accent4>
        <a:accent5>
          <a:srgbClr val="CAB8AD"/>
        </a:accent5>
        <a:accent6>
          <a:srgbClr val="E70000"/>
        </a:accent6>
        <a:hlink>
          <a:srgbClr val="FF3300"/>
        </a:hlink>
        <a:folHlink>
          <a:srgbClr val="CC9933"/>
        </a:folHlink>
      </a:clrScheme>
      <a:clrMap bg1="dk2" tx1="lt1" bg2="dk1" tx2="lt2" accent1="accent1" accent2="accent2" accent3="accent3" accent4="accent4" accent5="accent5" accent6="accent6" hlink="hlink" folHlink="folHlink"/>
    </a:extraClrScheme>
    <a:extraClrScheme>
      <a:clrScheme name="Layers 3">
        <a:dk1>
          <a:srgbClr val="79788A"/>
        </a:dk1>
        <a:lt1>
          <a:srgbClr val="FFFFFF"/>
        </a:lt1>
        <a:dk2>
          <a:srgbClr val="21203C"/>
        </a:dk2>
        <a:lt2>
          <a:srgbClr val="FFFFCC"/>
        </a:lt2>
        <a:accent1>
          <a:srgbClr val="476077"/>
        </a:accent1>
        <a:accent2>
          <a:srgbClr val="676C5A"/>
        </a:accent2>
        <a:accent3>
          <a:srgbClr val="ABABAF"/>
        </a:accent3>
        <a:accent4>
          <a:srgbClr val="DADADA"/>
        </a:accent4>
        <a:accent5>
          <a:srgbClr val="B1B6BD"/>
        </a:accent5>
        <a:accent6>
          <a:srgbClr val="5D6151"/>
        </a:accent6>
        <a:hlink>
          <a:srgbClr val="666699"/>
        </a:hlink>
        <a:folHlink>
          <a:srgbClr val="8CB0A2"/>
        </a:folHlink>
      </a:clrScheme>
      <a:clrMap bg1="dk2" tx1="lt1" bg2="dk1" tx2="lt2" accent1="accent1" accent2="accent2" accent3="accent3" accent4="accent4" accent5="accent5" accent6="accent6" hlink="hlink" folHlink="folHlink"/>
    </a:extraClrScheme>
    <a:extraClrScheme>
      <a:clrScheme name="Layers 4">
        <a:dk1>
          <a:srgbClr val="455B41"/>
        </a:dk1>
        <a:lt1>
          <a:srgbClr val="FFFFCC"/>
        </a:lt1>
        <a:dk2>
          <a:srgbClr val="79A994"/>
        </a:dk2>
        <a:lt2>
          <a:srgbClr val="FFFFCC"/>
        </a:lt2>
        <a:accent1>
          <a:srgbClr val="517087"/>
        </a:accent1>
        <a:accent2>
          <a:srgbClr val="666699"/>
        </a:accent2>
        <a:accent3>
          <a:srgbClr val="BED1C8"/>
        </a:accent3>
        <a:accent4>
          <a:srgbClr val="DADAAE"/>
        </a:accent4>
        <a:accent5>
          <a:srgbClr val="B3BBC3"/>
        </a:accent5>
        <a:accent6>
          <a:srgbClr val="5C5C8A"/>
        </a:accent6>
        <a:hlink>
          <a:srgbClr val="993300"/>
        </a:hlink>
        <a:folHlink>
          <a:srgbClr val="A4AF6B"/>
        </a:folHlink>
      </a:clrScheme>
      <a:clrMap bg1="dk2" tx1="lt1" bg2="dk1" tx2="lt2" accent1="accent1" accent2="accent2" accent3="accent3" accent4="accent4" accent5="accent5" accent6="accent6" hlink="hlink" folHlink="folHlink"/>
    </a:extraClrScheme>
    <a:extraClrScheme>
      <a:clrScheme name="Layers 5">
        <a:dk1>
          <a:srgbClr val="330000"/>
        </a:dk1>
        <a:lt1>
          <a:srgbClr val="FF9900"/>
        </a:lt1>
        <a:dk2>
          <a:srgbClr val="FFFFFF"/>
        </a:dk2>
        <a:lt2>
          <a:srgbClr val="8B3111"/>
        </a:lt2>
        <a:accent1>
          <a:srgbClr val="DD6D07"/>
        </a:accent1>
        <a:accent2>
          <a:srgbClr val="CC9900"/>
        </a:accent2>
        <a:accent3>
          <a:srgbClr val="FFCAAA"/>
        </a:accent3>
        <a:accent4>
          <a:srgbClr val="2A0000"/>
        </a:accent4>
        <a:accent5>
          <a:srgbClr val="EBBAAA"/>
        </a:accent5>
        <a:accent6>
          <a:srgbClr val="B98A00"/>
        </a:accent6>
        <a:hlink>
          <a:srgbClr val="CC3300"/>
        </a:hlink>
        <a:folHlink>
          <a:srgbClr val="CCCC66"/>
        </a:folHlink>
      </a:clrScheme>
      <a:clrMap bg1="lt1" tx1="dk1" bg2="lt2" tx2="dk2" accent1="accent1" accent2="accent2" accent3="accent3" accent4="accent4" accent5="accent5" accent6="accent6" hlink="hlink" folHlink="folHlink"/>
    </a:extraClrScheme>
    <a:extraClrScheme>
      <a:clrScheme name="Layers 6">
        <a:dk1>
          <a:srgbClr val="000000"/>
        </a:dk1>
        <a:lt1>
          <a:srgbClr val="FFFFE1"/>
        </a:lt1>
        <a:dk2>
          <a:srgbClr val="330033"/>
        </a:dk2>
        <a:lt2>
          <a:srgbClr val="330033"/>
        </a:lt2>
        <a:accent1>
          <a:srgbClr val="CCCC99"/>
        </a:accent1>
        <a:accent2>
          <a:srgbClr val="FF0000"/>
        </a:accent2>
        <a:accent3>
          <a:srgbClr val="FFFFEE"/>
        </a:accent3>
        <a:accent4>
          <a:srgbClr val="000000"/>
        </a:accent4>
        <a:accent5>
          <a:srgbClr val="E2E2CA"/>
        </a:accent5>
        <a:accent6>
          <a:srgbClr val="E70000"/>
        </a:accent6>
        <a:hlink>
          <a:srgbClr val="990033"/>
        </a:hlink>
        <a:folHlink>
          <a:srgbClr val="B2B2B2"/>
        </a:folHlink>
      </a:clrScheme>
      <a:clrMap bg1="lt1" tx1="dk1" bg2="lt2" tx2="dk2" accent1="accent1" accent2="accent2" accent3="accent3" accent4="accent4" accent5="accent5" accent6="accent6" hlink="hlink" folHlink="folHlink"/>
    </a:extraClrScheme>
    <a:extraClrScheme>
      <a:clrScheme name="Layers 7">
        <a:dk1>
          <a:srgbClr val="000000"/>
        </a:dk1>
        <a:lt1>
          <a:srgbClr val="FFFFFF"/>
        </a:lt1>
        <a:dk2>
          <a:srgbClr val="000000"/>
        </a:dk2>
        <a:lt2>
          <a:srgbClr val="891411"/>
        </a:lt2>
        <a:accent1>
          <a:srgbClr val="4F917E"/>
        </a:accent1>
        <a:accent2>
          <a:srgbClr val="CC9900"/>
        </a:accent2>
        <a:accent3>
          <a:srgbClr val="FFFFFF"/>
        </a:accent3>
        <a:accent4>
          <a:srgbClr val="000000"/>
        </a:accent4>
        <a:accent5>
          <a:srgbClr val="B2C7C0"/>
        </a:accent5>
        <a:accent6>
          <a:srgbClr val="B98A00"/>
        </a:accent6>
        <a:hlink>
          <a:srgbClr val="5A84D8"/>
        </a:hlink>
        <a:folHlink>
          <a:srgbClr val="A0C6BA"/>
        </a:folHlink>
      </a:clrScheme>
      <a:clrMap bg1="lt1" tx1="dk1" bg2="lt2" tx2="dk2" accent1="accent1" accent2="accent2" accent3="accent3" accent4="accent4" accent5="accent5" accent6="accent6" hlink="hlink" folHlink="folHlink"/>
    </a:extraClrScheme>
    <a:extraClrScheme>
      <a:clrScheme name="Layers 8">
        <a:dk1>
          <a:srgbClr val="000000"/>
        </a:dk1>
        <a:lt1>
          <a:srgbClr val="FFFFFF"/>
        </a:lt1>
        <a:dk2>
          <a:srgbClr val="CC0000"/>
        </a:dk2>
        <a:lt2>
          <a:srgbClr val="999966"/>
        </a:lt2>
        <a:accent1>
          <a:srgbClr val="CCCCCC"/>
        </a:accent1>
        <a:accent2>
          <a:srgbClr val="CCCC66"/>
        </a:accent2>
        <a:accent3>
          <a:srgbClr val="FFFFFF"/>
        </a:accent3>
        <a:accent4>
          <a:srgbClr val="000000"/>
        </a:accent4>
        <a:accent5>
          <a:srgbClr val="E2E2E2"/>
        </a:accent5>
        <a:accent6>
          <a:srgbClr val="B9B95C"/>
        </a:accent6>
        <a:hlink>
          <a:srgbClr val="666699"/>
        </a:hlink>
        <a:folHlink>
          <a:srgbClr val="CCCC99"/>
        </a:folHlink>
      </a:clrScheme>
      <a:clrMap bg1="lt1" tx1="dk1" bg2="lt2" tx2="dk2" accent1="accent1" accent2="accent2" accent3="accent3" accent4="accent4" accent5="accent5" accent6="accent6" hlink="hlink" folHlink="folHlink"/>
    </a:extraClrScheme>
    <a:extraClrScheme>
      <a:clrScheme name="Layers 9">
        <a:dk1>
          <a:srgbClr val="000000"/>
        </a:dk1>
        <a:lt1>
          <a:srgbClr val="FFFFFF"/>
        </a:lt1>
        <a:dk2>
          <a:srgbClr val="FF0000"/>
        </a:dk2>
        <a:lt2>
          <a:srgbClr val="009999"/>
        </a:lt2>
        <a:accent1>
          <a:srgbClr val="C7B505"/>
        </a:accent1>
        <a:accent2>
          <a:srgbClr val="FFFF66"/>
        </a:accent2>
        <a:accent3>
          <a:srgbClr val="FFFFFF"/>
        </a:accent3>
        <a:accent4>
          <a:srgbClr val="000000"/>
        </a:accent4>
        <a:accent5>
          <a:srgbClr val="E0D7AA"/>
        </a:accent5>
        <a:accent6>
          <a:srgbClr val="E7E75C"/>
        </a:accent6>
        <a:hlink>
          <a:srgbClr val="5A84D8"/>
        </a:hlink>
        <a:folHlink>
          <a:srgbClr val="A0C6BA"/>
        </a:folHlink>
      </a:clrScheme>
      <a:clrMap bg1="lt1" tx1="dk1" bg2="lt2" tx2="dk2" accent1="accent1" accent2="accent2" accent3="accent3" accent4="accent4" accent5="accent5" accent6="accent6" hlink="hlink" folHlink="folHlink"/>
    </a:extraClrScheme>
    <a:extraClrScheme>
      <a:clrScheme name="Layers 10">
        <a:dk1>
          <a:srgbClr val="000000"/>
        </a:dk1>
        <a:lt1>
          <a:srgbClr val="FFFFFF"/>
        </a:lt1>
        <a:dk2>
          <a:srgbClr val="660033"/>
        </a:dk2>
        <a:lt2>
          <a:srgbClr val="666699"/>
        </a:lt2>
        <a:accent1>
          <a:srgbClr val="95A3D1"/>
        </a:accent1>
        <a:accent2>
          <a:srgbClr val="FFFF66"/>
        </a:accent2>
        <a:accent3>
          <a:srgbClr val="FFFFFF"/>
        </a:accent3>
        <a:accent4>
          <a:srgbClr val="000000"/>
        </a:accent4>
        <a:accent5>
          <a:srgbClr val="C8CEE5"/>
        </a:accent5>
        <a:accent6>
          <a:srgbClr val="E7E75C"/>
        </a:accent6>
        <a:hlink>
          <a:srgbClr val="5A84D8"/>
        </a:hlink>
        <a:folHlink>
          <a:srgbClr val="CCCC9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28262</TotalTime>
  <Words>1015</Words>
  <Application>Microsoft Macintosh PowerPoint</Application>
  <PresentationFormat>A3 Paper (297x420 mm)</PresentationFormat>
  <Paragraphs>106</Paragraphs>
  <Slides>30</Slides>
  <Notes>14</Notes>
  <HiddenSlides>0</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30</vt:i4>
      </vt:variant>
    </vt:vector>
  </HeadingPairs>
  <TitlesOfParts>
    <vt:vector size="41" baseType="lpstr">
      <vt:lpstr>Söhne</vt:lpstr>
      <vt:lpstr>Arial</vt:lpstr>
      <vt:lpstr>Calibri</vt:lpstr>
      <vt:lpstr>Calibri Light</vt:lpstr>
      <vt:lpstr>Helvetica</vt:lpstr>
      <vt:lpstr>Helvetica Neue</vt:lpstr>
      <vt:lpstr>Menlo</vt:lpstr>
      <vt:lpstr>Times New Roman</vt:lpstr>
      <vt:lpstr>Wingdings</vt:lpstr>
      <vt:lpstr>Layers</vt:lpstr>
      <vt:lpstr>Office Theme</vt:lpstr>
      <vt:lpstr>Cinemagraph  Auto Compose </vt:lpstr>
      <vt:lpstr>What is Cinemagraph  </vt:lpstr>
      <vt:lpstr>Some Examples</vt:lpstr>
      <vt:lpstr>Some Examples</vt:lpstr>
      <vt:lpstr>Some Examples</vt:lpstr>
      <vt:lpstr>2 frames example</vt:lpstr>
      <vt:lpstr>The vintage way </vt:lpstr>
      <vt:lpstr>The vintage way </vt:lpstr>
      <vt:lpstr>The vintage way </vt:lpstr>
      <vt:lpstr>The vintage way </vt:lpstr>
      <vt:lpstr>Template Matching in OpenCV</vt:lpstr>
      <vt:lpstr>Theory</vt:lpstr>
      <vt:lpstr>Modes    cv.TM_CCOEFF</vt:lpstr>
      <vt:lpstr>PowerPoint Presentation</vt:lpstr>
      <vt:lpstr>Template Match Demo</vt:lpstr>
      <vt:lpstr>Failures</vt:lpstr>
      <vt:lpstr>Failures</vt:lpstr>
      <vt:lpstr>Failures</vt:lpstr>
      <vt:lpstr>Computer Vison vs Human Vison</vt:lpstr>
      <vt:lpstr>Canny Edge Detection</vt:lpstr>
      <vt:lpstr>More Failures</vt:lpstr>
      <vt:lpstr>cv::Canny()</vt:lpstr>
      <vt:lpstr>Different Thresholds</vt:lpstr>
      <vt:lpstr>Future scope</vt:lpstr>
      <vt:lpstr>Feature Detection and Description</vt:lpstr>
      <vt:lpstr>Feature Detection and Description</vt:lpstr>
      <vt:lpstr>Feature Detections</vt:lpstr>
      <vt:lpstr>KLT  (Kanade-Lucas-Tomasi feature tracker)</vt:lpstr>
      <vt:lpstr>Optical Flow Algorithms</vt:lpstr>
      <vt:lpstr>PowerPoint Presentation</vt:lpstr>
    </vt:vector>
  </TitlesOfParts>
  <Company>Auckland University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407706  Protocol Analysis and Design</dc:title>
  <dc:creator>AUT User</dc:creator>
  <cp:lastModifiedBy>Albert Chu</cp:lastModifiedBy>
  <cp:revision>373</cp:revision>
  <cp:lastPrinted>2016-09-19T21:16:23Z</cp:lastPrinted>
  <dcterms:created xsi:type="dcterms:W3CDTF">2007-02-12T21:19:56Z</dcterms:created>
  <dcterms:modified xsi:type="dcterms:W3CDTF">2024-11-02T02:48:12Z</dcterms:modified>
</cp:coreProperties>
</file>

<file path=docProps/thumbnail.jpeg>
</file>